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15243175" cy="7974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1"/>
    <p:restoredTop sz="94726"/>
  </p:normalViewPr>
  <p:slideViewPr>
    <p:cSldViewPr snapToGrid="0" snapToObjects="1">
      <p:cViewPr varScale="1">
        <p:scale>
          <a:sx n="56" d="100"/>
          <a:sy n="56" d="100"/>
        </p:scale>
        <p:origin x="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397" y="1305007"/>
            <a:ext cx="11432381" cy="2776138"/>
          </a:xfrm>
        </p:spPr>
        <p:txBody>
          <a:bodyPr anchor="b"/>
          <a:lstStyle>
            <a:lvl1pPr algn="ctr"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4188203"/>
            <a:ext cx="11432381" cy="1925207"/>
          </a:xfrm>
        </p:spPr>
        <p:txBody>
          <a:bodyPr/>
          <a:lstStyle>
            <a:lvl1pPr marL="0" indent="0" algn="ctr">
              <a:buNone/>
              <a:defRPr sz="2790"/>
            </a:lvl1pPr>
            <a:lvl2pPr marL="531586" indent="0" algn="ctr">
              <a:buNone/>
              <a:defRPr sz="2325"/>
            </a:lvl2pPr>
            <a:lvl3pPr marL="1063173" indent="0" algn="ctr">
              <a:buNone/>
              <a:defRPr sz="2093"/>
            </a:lvl3pPr>
            <a:lvl4pPr marL="1594759" indent="0" algn="ctr">
              <a:buNone/>
              <a:defRPr sz="1860"/>
            </a:lvl4pPr>
            <a:lvl5pPr marL="2126346" indent="0" algn="ctr">
              <a:buNone/>
              <a:defRPr sz="1860"/>
            </a:lvl5pPr>
            <a:lvl6pPr marL="2657932" indent="0" algn="ctr">
              <a:buNone/>
              <a:defRPr sz="1860"/>
            </a:lvl6pPr>
            <a:lvl7pPr marL="3189519" indent="0" algn="ctr">
              <a:buNone/>
              <a:defRPr sz="1860"/>
            </a:lvl7pPr>
            <a:lvl8pPr marL="3721105" indent="0" algn="ctr">
              <a:buNone/>
              <a:defRPr sz="1860"/>
            </a:lvl8pPr>
            <a:lvl9pPr marL="4252692" indent="0" algn="ctr">
              <a:buNone/>
              <a:defRPr sz="18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7" y="424543"/>
            <a:ext cx="3286810" cy="67576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8" y="424543"/>
            <a:ext cx="9669889" cy="67576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5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29" y="1987967"/>
            <a:ext cx="13147238" cy="3316967"/>
          </a:xfrm>
        </p:spPr>
        <p:txBody>
          <a:bodyPr anchor="b"/>
          <a:lstStyle>
            <a:lvl1pPr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29" y="5336314"/>
            <a:ext cx="13147238" cy="1744315"/>
          </a:xfrm>
        </p:spPr>
        <p:txBody>
          <a:bodyPr/>
          <a:lstStyle>
            <a:lvl1pPr marL="0" indent="0">
              <a:buNone/>
              <a:defRPr sz="279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2093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2122712"/>
            <a:ext cx="6478349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2122712"/>
            <a:ext cx="6478349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424543"/>
            <a:ext cx="13147238" cy="1541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4" y="1954742"/>
            <a:ext cx="6448577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4" y="2912730"/>
            <a:ext cx="6448577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7" y="1954742"/>
            <a:ext cx="6480335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7" y="2912730"/>
            <a:ext cx="6480335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6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1601"/>
            <a:ext cx="4916320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1148111"/>
            <a:ext cx="7716857" cy="5666718"/>
          </a:xfrm>
        </p:spPr>
        <p:txBody>
          <a:bodyPr/>
          <a:lstStyle>
            <a:lvl1pPr>
              <a:defRPr sz="3721"/>
            </a:lvl1pPr>
            <a:lvl2pPr>
              <a:defRPr sz="3256"/>
            </a:lvl2pPr>
            <a:lvl3pPr>
              <a:defRPr sz="279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2204"/>
            <a:ext cx="4916320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1601"/>
            <a:ext cx="4916320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1148111"/>
            <a:ext cx="7716857" cy="5666718"/>
          </a:xfrm>
        </p:spPr>
        <p:txBody>
          <a:bodyPr anchor="t"/>
          <a:lstStyle>
            <a:lvl1pPr marL="0" indent="0">
              <a:buNone/>
              <a:defRPr sz="3721"/>
            </a:lvl1pPr>
            <a:lvl2pPr marL="531586" indent="0">
              <a:buNone/>
              <a:defRPr sz="3256"/>
            </a:lvl2pPr>
            <a:lvl3pPr marL="1063173" indent="0">
              <a:buNone/>
              <a:defRPr sz="2790"/>
            </a:lvl3pPr>
            <a:lvl4pPr marL="1594759" indent="0">
              <a:buNone/>
              <a:defRPr sz="2325"/>
            </a:lvl4pPr>
            <a:lvl5pPr marL="2126346" indent="0">
              <a:buNone/>
              <a:defRPr sz="2325"/>
            </a:lvl5pPr>
            <a:lvl6pPr marL="2657932" indent="0">
              <a:buNone/>
              <a:defRPr sz="2325"/>
            </a:lvl6pPr>
            <a:lvl7pPr marL="3189519" indent="0">
              <a:buNone/>
              <a:defRPr sz="2325"/>
            </a:lvl7pPr>
            <a:lvl8pPr marL="3721105" indent="0">
              <a:buNone/>
              <a:defRPr sz="2325"/>
            </a:lvl8pPr>
            <a:lvl9pPr marL="4252692" indent="0">
              <a:buNone/>
              <a:defRPr sz="23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2204"/>
            <a:ext cx="4916320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9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424543"/>
            <a:ext cx="13147238" cy="15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2122712"/>
            <a:ext cx="13147238" cy="505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7390729"/>
            <a:ext cx="342971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C854-EB84-9B45-A874-CA8FEB923CF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7390729"/>
            <a:ext cx="5144572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7390729"/>
            <a:ext cx="342971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3173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3" indent="-265793" algn="l" defTabSz="1063173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0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66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53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39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2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1AF43E-9189-9442-8109-9FEA0CCAF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5243175" cy="797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9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934819B4FC4046AEA54BD7ABC1F2FC" ma:contentTypeVersion="11" ma:contentTypeDescription="Create a new document." ma:contentTypeScope="" ma:versionID="2c034f192e7bea8b1c194a11c208777e">
  <xsd:schema xmlns:xsd="http://www.w3.org/2001/XMLSchema" xmlns:xs="http://www.w3.org/2001/XMLSchema" xmlns:p="http://schemas.microsoft.com/office/2006/metadata/properties" xmlns:ns2="4e0a2bab-3f72-4966-a3cf-80e432c365f3" xmlns:ns3="85e26074-64a1-4de0-91b9-b163cdf7dc4d" targetNamespace="http://schemas.microsoft.com/office/2006/metadata/properties" ma:root="true" ma:fieldsID="a567373dc2dd4499b8910d85bc521578" ns2:_="" ns3:_="">
    <xsd:import namespace="4e0a2bab-3f72-4966-a3cf-80e432c365f3"/>
    <xsd:import namespace="85e26074-64a1-4de0-91b9-b163cdf7d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a2bab-3f72-4966-a3cf-80e432c36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26074-64a1-4de0-91b9-b163cdf7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2887D-06F5-4EC7-9E92-7A01D7B73B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2F22DE-EF91-4042-9026-91E420984545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4e0a2bab-3f72-4966-a3cf-80e432c365f3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85e26074-64a1-4de0-91b9-b163cdf7dc4d"/>
  </ds:schemaRefs>
</ds:datastoreItem>
</file>

<file path=customXml/itemProps3.xml><?xml version="1.0" encoding="utf-8"?>
<ds:datastoreItem xmlns:ds="http://schemas.openxmlformats.org/officeDocument/2006/customXml" ds:itemID="{5956A544-D768-4B78-910E-B7F0BD842D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0a2bab-3f72-4966-a3cf-80e432c365f3"/>
    <ds:schemaRef ds:uri="85e26074-64a1-4de0-91b9-b163cdf7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Podaras</dc:creator>
  <cp:lastModifiedBy>Eric Sargeant</cp:lastModifiedBy>
  <cp:revision>14</cp:revision>
  <cp:lastPrinted>2021-04-27T18:46:59Z</cp:lastPrinted>
  <dcterms:created xsi:type="dcterms:W3CDTF">2020-01-10T17:02:49Z</dcterms:created>
  <dcterms:modified xsi:type="dcterms:W3CDTF">2022-03-02T14:45:43Z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0x010100A6934819B4FC4046AEA54BD7ABC1F2FC</vt:lpwstr>
  </property>
</Properties>
</file>