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3" r:id="rId4"/>
  </p:sldMasterIdLst>
  <p:notesMasterIdLst>
    <p:notesMasterId r:id="rId23"/>
  </p:notesMasterIdLst>
  <p:handoutMasterIdLst>
    <p:handoutMasterId r:id="rId24"/>
  </p:handoutMasterIdLst>
  <p:sldIdLst>
    <p:sldId id="401" r:id="rId5"/>
    <p:sldId id="358" r:id="rId6"/>
    <p:sldId id="411" r:id="rId7"/>
    <p:sldId id="395" r:id="rId8"/>
    <p:sldId id="413" r:id="rId9"/>
    <p:sldId id="387" r:id="rId10"/>
    <p:sldId id="293" r:id="rId11"/>
    <p:sldId id="399" r:id="rId12"/>
    <p:sldId id="375" r:id="rId13"/>
    <p:sldId id="292" r:id="rId14"/>
    <p:sldId id="379" r:id="rId15"/>
    <p:sldId id="396" r:id="rId16"/>
    <p:sldId id="403" r:id="rId17"/>
    <p:sldId id="380" r:id="rId18"/>
    <p:sldId id="410" r:id="rId19"/>
    <p:sldId id="404" r:id="rId20"/>
    <p:sldId id="393" r:id="rId21"/>
    <p:sldId id="256" r:id="rId22"/>
  </p:sldIdLst>
  <p:sldSz cx="12192000" cy="6858000"/>
  <p:notesSz cx="6950075" cy="9236075"/>
  <p:defaultTextStyle>
    <a:defPPr>
      <a:defRPr lang="en-US"/>
    </a:defPPr>
    <a:lvl1pPr algn="l" rtl="0" fontAlgn="base">
      <a:spcBef>
        <a:spcPct val="0"/>
      </a:spcBef>
      <a:spcAft>
        <a:spcPct val="0"/>
      </a:spcAft>
      <a:defRPr kern="1200">
        <a:solidFill>
          <a:schemeClr val="tx1"/>
        </a:solidFill>
        <a:latin typeface="Gill Sans MT"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Gill Sans MT"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Gill Sans MT"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Gill Sans MT"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Gill Sans MT" pitchFamily="34" charset="0"/>
        <a:ea typeface="ＭＳ Ｐゴシック" pitchFamily="34" charset="-128"/>
        <a:cs typeface="+mn-cs"/>
      </a:defRPr>
    </a:lvl5pPr>
    <a:lvl6pPr marL="2286000" algn="l" defTabSz="914400" rtl="0" eaLnBrk="1" latinLnBrk="0" hangingPunct="1">
      <a:defRPr kern="1200">
        <a:solidFill>
          <a:schemeClr val="tx1"/>
        </a:solidFill>
        <a:latin typeface="Gill Sans MT" pitchFamily="34" charset="0"/>
        <a:ea typeface="ＭＳ Ｐゴシック" pitchFamily="34" charset="-128"/>
        <a:cs typeface="+mn-cs"/>
      </a:defRPr>
    </a:lvl6pPr>
    <a:lvl7pPr marL="2743200" algn="l" defTabSz="914400" rtl="0" eaLnBrk="1" latinLnBrk="0" hangingPunct="1">
      <a:defRPr kern="1200">
        <a:solidFill>
          <a:schemeClr val="tx1"/>
        </a:solidFill>
        <a:latin typeface="Gill Sans MT" pitchFamily="34" charset="0"/>
        <a:ea typeface="ＭＳ Ｐゴシック" pitchFamily="34" charset="-128"/>
        <a:cs typeface="+mn-cs"/>
      </a:defRPr>
    </a:lvl7pPr>
    <a:lvl8pPr marL="3200400" algn="l" defTabSz="914400" rtl="0" eaLnBrk="1" latinLnBrk="0" hangingPunct="1">
      <a:defRPr kern="1200">
        <a:solidFill>
          <a:schemeClr val="tx1"/>
        </a:solidFill>
        <a:latin typeface="Gill Sans MT" pitchFamily="34" charset="0"/>
        <a:ea typeface="ＭＳ Ｐゴシック" pitchFamily="34" charset="-128"/>
        <a:cs typeface="+mn-cs"/>
      </a:defRPr>
    </a:lvl8pPr>
    <a:lvl9pPr marL="3657600" algn="l" defTabSz="914400" rtl="0" eaLnBrk="1" latinLnBrk="0" hangingPunct="1">
      <a:defRPr kern="1200">
        <a:solidFill>
          <a:schemeClr val="tx1"/>
        </a:solidFill>
        <a:latin typeface="Gill Sans MT"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3648" userDrawn="1">
          <p15:clr>
            <a:srgbClr val="A4A3A4"/>
          </p15:clr>
        </p15:guide>
        <p15:guide id="2" pos="371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se Bender" initials="EB"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26408A"/>
    <a:srgbClr val="2F5373"/>
    <a:srgbClr val="4B413B"/>
    <a:srgbClr val="738CA1"/>
    <a:srgbClr val="C96300"/>
    <a:srgbClr val="A89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9033E0-8D16-45F1-8CAC-3D712FA87E31}" v="7" dt="2023-11-09T15:55:57.8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946" y="58"/>
      </p:cViewPr>
      <p:guideLst>
        <p:guide orient="horz" pos="3648"/>
        <p:guide pos="371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Niner" userId="f755cb24-d071-4314-baae-755b2a3256db" providerId="ADAL" clId="{5B4CED82-32B0-4756-BE5B-997CA50BE3EA}"/>
    <pc:docChg chg="undo custSel addSld modSld">
      <pc:chgData name="Matthew Niner" userId="f755cb24-d071-4314-baae-755b2a3256db" providerId="ADAL" clId="{5B4CED82-32B0-4756-BE5B-997CA50BE3EA}" dt="2023-09-12T20:35:32.027" v="62" actId="14100"/>
      <pc:docMkLst>
        <pc:docMk/>
      </pc:docMkLst>
      <pc:sldChg chg="modSp">
        <pc:chgData name="Matthew Niner" userId="f755cb24-d071-4314-baae-755b2a3256db" providerId="ADAL" clId="{5B4CED82-32B0-4756-BE5B-997CA50BE3EA}" dt="2023-09-12T17:42:04.996" v="0" actId="14826"/>
        <pc:sldMkLst>
          <pc:docMk/>
          <pc:sldMk cId="0" sldId="293"/>
        </pc:sldMkLst>
        <pc:picChg chg="mod">
          <ac:chgData name="Matthew Niner" userId="f755cb24-d071-4314-baae-755b2a3256db" providerId="ADAL" clId="{5B4CED82-32B0-4756-BE5B-997CA50BE3EA}" dt="2023-09-12T17:42:04.996" v="0" actId="14826"/>
          <ac:picMkLst>
            <pc:docMk/>
            <pc:sldMk cId="0" sldId="293"/>
            <ac:picMk id="2" creationId="{00000000-0000-0000-0000-000000000000}"/>
          </ac:picMkLst>
        </pc:picChg>
      </pc:sldChg>
      <pc:sldChg chg="addSp delSp modSp add mod">
        <pc:chgData name="Matthew Niner" userId="f755cb24-d071-4314-baae-755b2a3256db" providerId="ADAL" clId="{5B4CED82-32B0-4756-BE5B-997CA50BE3EA}" dt="2023-09-12T20:35:32.027" v="62" actId="14100"/>
        <pc:sldMkLst>
          <pc:docMk/>
          <pc:sldMk cId="0" sldId="410"/>
        </pc:sldMkLst>
        <pc:spChg chg="mod">
          <ac:chgData name="Matthew Niner" userId="f755cb24-d071-4314-baae-755b2a3256db" providerId="ADAL" clId="{5B4CED82-32B0-4756-BE5B-997CA50BE3EA}" dt="2023-09-12T20:35:19.660" v="60" actId="1035"/>
          <ac:spMkLst>
            <pc:docMk/>
            <pc:sldMk cId="0" sldId="410"/>
            <ac:spMk id="85" creationId="{00000000-0000-0000-0000-000000000000}"/>
          </ac:spMkLst>
        </pc:spChg>
        <pc:spChg chg="mod">
          <ac:chgData name="Matthew Niner" userId="f755cb24-d071-4314-baae-755b2a3256db" providerId="ADAL" clId="{5B4CED82-32B0-4756-BE5B-997CA50BE3EA}" dt="2023-09-12T20:34:46.240" v="50" actId="1076"/>
          <ac:spMkLst>
            <pc:docMk/>
            <pc:sldMk cId="0" sldId="410"/>
            <ac:spMk id="86" creationId="{00000000-0000-0000-0000-000000000000}"/>
          </ac:spMkLst>
        </pc:spChg>
        <pc:picChg chg="add mod">
          <ac:chgData name="Matthew Niner" userId="f755cb24-d071-4314-baae-755b2a3256db" providerId="ADAL" clId="{5B4CED82-32B0-4756-BE5B-997CA50BE3EA}" dt="2023-09-12T20:35:09.889" v="53" actId="14100"/>
          <ac:picMkLst>
            <pc:docMk/>
            <pc:sldMk cId="0" sldId="410"/>
            <ac:picMk id="3" creationId="{38F87038-D184-A1B8-74FF-E44B56A474FC}"/>
          </ac:picMkLst>
        </pc:picChg>
        <pc:picChg chg="mod">
          <ac:chgData name="Matthew Niner" userId="f755cb24-d071-4314-baae-755b2a3256db" providerId="ADAL" clId="{5B4CED82-32B0-4756-BE5B-997CA50BE3EA}" dt="2023-09-12T20:35:05.069" v="52" actId="1076"/>
          <ac:picMkLst>
            <pc:docMk/>
            <pc:sldMk cId="0" sldId="410"/>
            <ac:picMk id="84" creationId="{00000000-0000-0000-0000-000000000000}"/>
          </ac:picMkLst>
        </pc:picChg>
        <pc:picChg chg="mod">
          <ac:chgData name="Matthew Niner" userId="f755cb24-d071-4314-baae-755b2a3256db" providerId="ADAL" clId="{5B4CED82-32B0-4756-BE5B-997CA50BE3EA}" dt="2023-09-12T20:34:19.402" v="46" actId="1076"/>
          <ac:picMkLst>
            <pc:docMk/>
            <pc:sldMk cId="0" sldId="410"/>
            <ac:picMk id="87" creationId="{00000000-0000-0000-0000-000000000000}"/>
          </ac:picMkLst>
        </pc:picChg>
        <pc:picChg chg="mod">
          <ac:chgData name="Matthew Niner" userId="f755cb24-d071-4314-baae-755b2a3256db" providerId="ADAL" clId="{5B4CED82-32B0-4756-BE5B-997CA50BE3EA}" dt="2023-09-12T20:34:22.244" v="47" actId="1076"/>
          <ac:picMkLst>
            <pc:docMk/>
            <pc:sldMk cId="0" sldId="410"/>
            <ac:picMk id="88" creationId="{00000000-0000-0000-0000-000000000000}"/>
          </ac:picMkLst>
        </pc:picChg>
        <pc:picChg chg="mod">
          <ac:chgData name="Matthew Niner" userId="f755cb24-d071-4314-baae-755b2a3256db" providerId="ADAL" clId="{5B4CED82-32B0-4756-BE5B-997CA50BE3EA}" dt="2023-09-12T20:35:01.650" v="51" actId="14100"/>
          <ac:picMkLst>
            <pc:docMk/>
            <pc:sldMk cId="0" sldId="410"/>
            <ac:picMk id="89" creationId="{00000000-0000-0000-0000-000000000000}"/>
          </ac:picMkLst>
        </pc:picChg>
        <pc:picChg chg="mod">
          <ac:chgData name="Matthew Niner" userId="f755cb24-d071-4314-baae-755b2a3256db" providerId="ADAL" clId="{5B4CED82-32B0-4756-BE5B-997CA50BE3EA}" dt="2023-09-12T20:35:32.027" v="62" actId="14100"/>
          <ac:picMkLst>
            <pc:docMk/>
            <pc:sldMk cId="0" sldId="410"/>
            <ac:picMk id="90" creationId="{00000000-0000-0000-0000-000000000000}"/>
          </ac:picMkLst>
        </pc:picChg>
        <pc:picChg chg="del">
          <ac:chgData name="Matthew Niner" userId="f755cb24-d071-4314-baae-755b2a3256db" providerId="ADAL" clId="{5B4CED82-32B0-4756-BE5B-997CA50BE3EA}" dt="2023-09-12T20:32:11.409" v="13" actId="478"/>
          <ac:picMkLst>
            <pc:docMk/>
            <pc:sldMk cId="0" sldId="410"/>
            <ac:picMk id="91" creationId="{00000000-0000-0000-0000-000000000000}"/>
          </ac:picMkLst>
        </pc:picChg>
      </pc:sldChg>
    </pc:docChg>
  </pc:docChgLst>
  <pc:docChgLst>
    <pc:chgData name="Matthew Niner" userId="f755cb24-d071-4314-baae-755b2a3256db" providerId="ADAL" clId="{EA1FE6F9-C9B6-4FA8-A21D-6E5BBD6120A0}"/>
    <pc:docChg chg="undo custSel modSld">
      <pc:chgData name="Matthew Niner" userId="f755cb24-d071-4314-baae-755b2a3256db" providerId="ADAL" clId="{EA1FE6F9-C9B6-4FA8-A21D-6E5BBD6120A0}" dt="2023-08-23T15:51:47.469" v="3" actId="166"/>
      <pc:docMkLst>
        <pc:docMk/>
      </pc:docMkLst>
      <pc:sldChg chg="addSp modSp mod">
        <pc:chgData name="Matthew Niner" userId="f755cb24-d071-4314-baae-755b2a3256db" providerId="ADAL" clId="{EA1FE6F9-C9B6-4FA8-A21D-6E5BBD6120A0}" dt="2023-08-23T15:51:47.469" v="3" actId="166"/>
        <pc:sldMkLst>
          <pc:docMk/>
          <pc:sldMk cId="1743874308" sldId="380"/>
        </pc:sldMkLst>
        <pc:picChg chg="add mod ord">
          <ac:chgData name="Matthew Niner" userId="f755cb24-d071-4314-baae-755b2a3256db" providerId="ADAL" clId="{EA1FE6F9-C9B6-4FA8-A21D-6E5BBD6120A0}" dt="2023-08-23T15:51:39.456" v="2" actId="167"/>
          <ac:picMkLst>
            <pc:docMk/>
            <pc:sldMk cId="1743874308" sldId="380"/>
            <ac:picMk id="5" creationId="{2E1F02AD-C160-9081-586D-832C7F771BF6}"/>
          </ac:picMkLst>
        </pc:picChg>
        <pc:picChg chg="ord">
          <ac:chgData name="Matthew Niner" userId="f755cb24-d071-4314-baae-755b2a3256db" providerId="ADAL" clId="{EA1FE6F9-C9B6-4FA8-A21D-6E5BBD6120A0}" dt="2023-08-23T15:51:47.469" v="3" actId="166"/>
          <ac:picMkLst>
            <pc:docMk/>
            <pc:sldMk cId="1743874308" sldId="380"/>
            <ac:picMk id="11" creationId="{E44D9AD0-6890-9B8D-0FEB-3618DEDB5A87}"/>
          </ac:picMkLst>
        </pc:picChg>
      </pc:sldChg>
    </pc:docChg>
  </pc:docChgLst>
  <pc:docChgLst>
    <pc:chgData name="Matthew Niner" userId="f755cb24-d071-4314-baae-755b2a3256db" providerId="ADAL" clId="{952ABE22-1C15-41A3-AC8A-DBF232F05FA8}"/>
    <pc:docChg chg="undo custSel addSld delSld modSld sldOrd">
      <pc:chgData name="Matthew Niner" userId="f755cb24-d071-4314-baae-755b2a3256db" providerId="ADAL" clId="{952ABE22-1C15-41A3-AC8A-DBF232F05FA8}" dt="2023-09-27T13:53:02.908" v="984" actId="6549"/>
      <pc:docMkLst>
        <pc:docMk/>
      </pc:docMkLst>
      <pc:sldChg chg="addSp delSp">
        <pc:chgData name="Matthew Niner" userId="f755cb24-d071-4314-baae-755b2a3256db" providerId="ADAL" clId="{952ABE22-1C15-41A3-AC8A-DBF232F05FA8}" dt="2023-09-27T13:51:58.181" v="982" actId="478"/>
        <pc:sldMkLst>
          <pc:docMk/>
          <pc:sldMk cId="0" sldId="293"/>
        </pc:sldMkLst>
        <pc:spChg chg="add del">
          <ac:chgData name="Matthew Niner" userId="f755cb24-d071-4314-baae-755b2a3256db" providerId="ADAL" clId="{952ABE22-1C15-41A3-AC8A-DBF232F05FA8}" dt="2023-09-27T13:51:58.181" v="982" actId="478"/>
          <ac:spMkLst>
            <pc:docMk/>
            <pc:sldMk cId="0" sldId="293"/>
            <ac:spMk id="8" creationId="{E4EA1CBE-ABA0-4E25-94AF-3C869B7496ED}"/>
          </ac:spMkLst>
        </pc:spChg>
        <pc:picChg chg="add del">
          <ac:chgData name="Matthew Niner" userId="f755cb24-d071-4314-baae-755b2a3256db" providerId="ADAL" clId="{952ABE22-1C15-41A3-AC8A-DBF232F05FA8}" dt="2023-09-27T13:51:58.181" v="982" actId="478"/>
          <ac:picMkLst>
            <pc:docMk/>
            <pc:sldMk cId="0" sldId="293"/>
            <ac:picMk id="2" creationId="{00000000-0000-0000-0000-000000000000}"/>
          </ac:picMkLst>
        </pc:picChg>
      </pc:sldChg>
      <pc:sldChg chg="modSp mod ord">
        <pc:chgData name="Matthew Niner" userId="f755cb24-d071-4314-baae-755b2a3256db" providerId="ADAL" clId="{952ABE22-1C15-41A3-AC8A-DBF232F05FA8}" dt="2023-09-14T17:05:18.805" v="125"/>
        <pc:sldMkLst>
          <pc:docMk/>
          <pc:sldMk cId="3360443812" sldId="358"/>
        </pc:sldMkLst>
        <pc:spChg chg="mod">
          <ac:chgData name="Matthew Niner" userId="f755cb24-d071-4314-baae-755b2a3256db" providerId="ADAL" clId="{952ABE22-1C15-41A3-AC8A-DBF232F05FA8}" dt="2023-09-14T17:04:26.941" v="116" actId="207"/>
          <ac:spMkLst>
            <pc:docMk/>
            <pc:sldMk cId="3360443812" sldId="358"/>
            <ac:spMk id="6147" creationId="{00000000-0000-0000-0000-000000000000}"/>
          </ac:spMkLst>
        </pc:spChg>
      </pc:sldChg>
      <pc:sldChg chg="addSp delSp modSp mod ord">
        <pc:chgData name="Matthew Niner" userId="f755cb24-d071-4314-baae-755b2a3256db" providerId="ADAL" clId="{952ABE22-1C15-41A3-AC8A-DBF232F05FA8}" dt="2023-09-27T13:48:34.277" v="980" actId="1076"/>
        <pc:sldMkLst>
          <pc:docMk/>
          <pc:sldMk cId="3689155475" sldId="375"/>
        </pc:sldMkLst>
        <pc:spChg chg="mod">
          <ac:chgData name="Matthew Niner" userId="f755cb24-d071-4314-baae-755b2a3256db" providerId="ADAL" clId="{952ABE22-1C15-41A3-AC8A-DBF232F05FA8}" dt="2023-09-27T13:48:34.277" v="980" actId="1076"/>
          <ac:spMkLst>
            <pc:docMk/>
            <pc:sldMk cId="3689155475" sldId="375"/>
            <ac:spMk id="10" creationId="{B5D5430E-ECD4-44C3-9F18-294CB3289E57}"/>
          </ac:spMkLst>
        </pc:spChg>
        <pc:picChg chg="add del mod">
          <ac:chgData name="Matthew Niner" userId="f755cb24-d071-4314-baae-755b2a3256db" providerId="ADAL" clId="{952ABE22-1C15-41A3-AC8A-DBF232F05FA8}" dt="2023-09-14T20:36:33.258" v="459" actId="478"/>
          <ac:picMkLst>
            <pc:docMk/>
            <pc:sldMk cId="3689155475" sldId="375"/>
            <ac:picMk id="5" creationId="{20C01D7F-B263-1AB9-42AC-FDF20064D3C4}"/>
          </ac:picMkLst>
        </pc:picChg>
        <pc:picChg chg="del">
          <ac:chgData name="Matthew Niner" userId="f755cb24-d071-4314-baae-755b2a3256db" providerId="ADAL" clId="{952ABE22-1C15-41A3-AC8A-DBF232F05FA8}" dt="2023-09-14T20:32:21.219" v="330" actId="478"/>
          <ac:picMkLst>
            <pc:docMk/>
            <pc:sldMk cId="3689155475" sldId="375"/>
            <ac:picMk id="6" creationId="{06BEC301-8B89-4C4F-92F0-3367A779B57F}"/>
          </ac:picMkLst>
        </pc:picChg>
        <pc:picChg chg="add mod">
          <ac:chgData name="Matthew Niner" userId="f755cb24-d071-4314-baae-755b2a3256db" providerId="ADAL" clId="{952ABE22-1C15-41A3-AC8A-DBF232F05FA8}" dt="2023-09-14T20:59:09.958" v="580" actId="208"/>
          <ac:picMkLst>
            <pc:docMk/>
            <pc:sldMk cId="3689155475" sldId="375"/>
            <ac:picMk id="8" creationId="{0D7FCFE9-AAA2-D866-41B0-CE58DCC85E08}"/>
          </ac:picMkLst>
        </pc:picChg>
        <pc:picChg chg="del">
          <ac:chgData name="Matthew Niner" userId="f755cb24-d071-4314-baae-755b2a3256db" providerId="ADAL" clId="{952ABE22-1C15-41A3-AC8A-DBF232F05FA8}" dt="2023-09-14T20:32:34.754" v="334" actId="478"/>
          <ac:picMkLst>
            <pc:docMk/>
            <pc:sldMk cId="3689155475" sldId="375"/>
            <ac:picMk id="9" creationId="{2F79D803-8BC6-4B67-AEA7-BB9FF9E42A14}"/>
          </ac:picMkLst>
        </pc:picChg>
      </pc:sldChg>
      <pc:sldChg chg="addSp delSp modSp mod">
        <pc:chgData name="Matthew Niner" userId="f755cb24-d071-4314-baae-755b2a3256db" providerId="ADAL" clId="{952ABE22-1C15-41A3-AC8A-DBF232F05FA8}" dt="2023-09-14T20:57:21.947" v="579" actId="1076"/>
        <pc:sldMkLst>
          <pc:docMk/>
          <pc:sldMk cId="922437044" sldId="379"/>
        </pc:sldMkLst>
        <pc:picChg chg="add del mod">
          <ac:chgData name="Matthew Niner" userId="f755cb24-d071-4314-baae-755b2a3256db" providerId="ADAL" clId="{952ABE22-1C15-41A3-AC8A-DBF232F05FA8}" dt="2023-09-14T20:55:57.231" v="578" actId="478"/>
          <ac:picMkLst>
            <pc:docMk/>
            <pc:sldMk cId="922437044" sldId="379"/>
            <ac:picMk id="4" creationId="{717A9DCE-C9B8-857C-95CD-1964B34AF74D}"/>
          </ac:picMkLst>
        </pc:picChg>
        <pc:picChg chg="mod">
          <ac:chgData name="Matthew Niner" userId="f755cb24-d071-4314-baae-755b2a3256db" providerId="ADAL" clId="{952ABE22-1C15-41A3-AC8A-DBF232F05FA8}" dt="2023-09-14T20:57:21.947" v="579" actId="1076"/>
          <ac:picMkLst>
            <pc:docMk/>
            <pc:sldMk cId="922437044" sldId="379"/>
            <ac:picMk id="10" creationId="{E444933C-475D-8280-B37D-3BC771755AC1}"/>
          </ac:picMkLst>
        </pc:picChg>
      </pc:sldChg>
      <pc:sldChg chg="delSp modSp mod">
        <pc:chgData name="Matthew Niner" userId="f755cb24-d071-4314-baae-755b2a3256db" providerId="ADAL" clId="{952ABE22-1C15-41A3-AC8A-DBF232F05FA8}" dt="2023-09-14T20:27:03.380" v="329" actId="20577"/>
        <pc:sldMkLst>
          <pc:docMk/>
          <pc:sldMk cId="1743874308" sldId="380"/>
        </pc:sldMkLst>
        <pc:spChg chg="del mod">
          <ac:chgData name="Matthew Niner" userId="f755cb24-d071-4314-baae-755b2a3256db" providerId="ADAL" clId="{952ABE22-1C15-41A3-AC8A-DBF232F05FA8}" dt="2023-09-14T20:26:26.136" v="311" actId="478"/>
          <ac:spMkLst>
            <pc:docMk/>
            <pc:sldMk cId="1743874308" sldId="380"/>
            <ac:spMk id="2" creationId="{F62282C7-DCE4-A5F9-406B-0CFF56FAF431}"/>
          </ac:spMkLst>
        </pc:spChg>
        <pc:spChg chg="mod">
          <ac:chgData name="Matthew Niner" userId="f755cb24-d071-4314-baae-755b2a3256db" providerId="ADAL" clId="{952ABE22-1C15-41A3-AC8A-DBF232F05FA8}" dt="2023-09-14T20:27:03.380" v="329" actId="20577"/>
          <ac:spMkLst>
            <pc:docMk/>
            <pc:sldMk cId="1743874308" sldId="380"/>
            <ac:spMk id="9" creationId="{9C14B6EC-7689-FB6C-DC71-6E2EF6792518}"/>
          </ac:spMkLst>
        </pc:spChg>
        <pc:picChg chg="ord">
          <ac:chgData name="Matthew Niner" userId="f755cb24-d071-4314-baae-755b2a3256db" providerId="ADAL" clId="{952ABE22-1C15-41A3-AC8A-DBF232F05FA8}" dt="2023-09-14T20:26:30.860" v="312" actId="167"/>
          <ac:picMkLst>
            <pc:docMk/>
            <pc:sldMk cId="1743874308" sldId="380"/>
            <ac:picMk id="3" creationId="{D50A7ED5-3C32-24F2-0C02-C5A00DAC8FB3}"/>
          </ac:picMkLst>
        </pc:picChg>
        <pc:picChg chg="mod ord">
          <ac:chgData name="Matthew Niner" userId="f755cb24-d071-4314-baae-755b2a3256db" providerId="ADAL" clId="{952ABE22-1C15-41A3-AC8A-DBF232F05FA8}" dt="2023-09-14T20:23:55.796" v="255" actId="167"/>
          <ac:picMkLst>
            <pc:docMk/>
            <pc:sldMk cId="1743874308" sldId="380"/>
            <ac:picMk id="5" creationId="{2E1F02AD-C160-9081-586D-832C7F771BF6}"/>
          </ac:picMkLst>
        </pc:picChg>
      </pc:sldChg>
      <pc:sldChg chg="addSp delSp modSp mod">
        <pc:chgData name="Matthew Niner" userId="f755cb24-d071-4314-baae-755b2a3256db" providerId="ADAL" clId="{952ABE22-1C15-41A3-AC8A-DBF232F05FA8}" dt="2023-09-15T15:21:21.884" v="748" actId="29295"/>
        <pc:sldMkLst>
          <pc:docMk/>
          <pc:sldMk cId="1209203999" sldId="395"/>
        </pc:sldMkLst>
        <pc:picChg chg="del mod">
          <ac:chgData name="Matthew Niner" userId="f755cb24-d071-4314-baae-755b2a3256db" providerId="ADAL" clId="{952ABE22-1C15-41A3-AC8A-DBF232F05FA8}" dt="2023-09-15T15:21:05.822" v="744" actId="478"/>
          <ac:picMkLst>
            <pc:docMk/>
            <pc:sldMk cId="1209203999" sldId="395"/>
            <ac:picMk id="3" creationId="{666EC16C-A750-B829-B6B3-29D7BDA9D04A}"/>
          </ac:picMkLst>
        </pc:picChg>
        <pc:picChg chg="del mod">
          <ac:chgData name="Matthew Niner" userId="f755cb24-d071-4314-baae-755b2a3256db" providerId="ADAL" clId="{952ABE22-1C15-41A3-AC8A-DBF232F05FA8}" dt="2023-09-14T21:01:12.152" v="599" actId="478"/>
          <ac:picMkLst>
            <pc:docMk/>
            <pc:sldMk cId="1209203999" sldId="395"/>
            <ac:picMk id="13" creationId="{6AD61BE6-3AC5-A777-7064-40A6DB243466}"/>
          </ac:picMkLst>
        </pc:picChg>
        <pc:picChg chg="add mod">
          <ac:chgData name="Matthew Niner" userId="f755cb24-d071-4314-baae-755b2a3256db" providerId="ADAL" clId="{952ABE22-1C15-41A3-AC8A-DBF232F05FA8}" dt="2023-09-15T15:15:55.144" v="628"/>
          <ac:picMkLst>
            <pc:docMk/>
            <pc:sldMk cId="1209203999" sldId="395"/>
            <ac:picMk id="14" creationId="{07E2E957-4F6D-8684-5F83-8B83AC1FBB87}"/>
          </ac:picMkLst>
        </pc:picChg>
        <pc:picChg chg="add mod ord">
          <ac:chgData name="Matthew Niner" userId="f755cb24-d071-4314-baae-755b2a3256db" providerId="ADAL" clId="{952ABE22-1C15-41A3-AC8A-DBF232F05FA8}" dt="2023-09-15T15:21:21.884" v="748" actId="29295"/>
          <ac:picMkLst>
            <pc:docMk/>
            <pc:sldMk cId="1209203999" sldId="395"/>
            <ac:picMk id="17" creationId="{B55CEF53-C194-EE55-F234-2E9CA5F242BD}"/>
          </ac:picMkLst>
        </pc:picChg>
        <pc:cxnChg chg="add mod">
          <ac:chgData name="Matthew Niner" userId="f755cb24-d071-4314-baae-755b2a3256db" providerId="ADAL" clId="{952ABE22-1C15-41A3-AC8A-DBF232F05FA8}" dt="2023-09-15T15:15:55.144" v="628"/>
          <ac:cxnSpMkLst>
            <pc:docMk/>
            <pc:sldMk cId="1209203999" sldId="395"/>
            <ac:cxnSpMk id="2" creationId="{3C5498C1-8B9E-CEEB-E8F8-F7C6739BEFE2}"/>
          </ac:cxnSpMkLst>
        </pc:cxnChg>
        <pc:cxnChg chg="del">
          <ac:chgData name="Matthew Niner" userId="f755cb24-d071-4314-baae-755b2a3256db" providerId="ADAL" clId="{952ABE22-1C15-41A3-AC8A-DBF232F05FA8}" dt="2023-09-14T21:02:14.070" v="604" actId="478"/>
          <ac:cxnSpMkLst>
            <pc:docMk/>
            <pc:sldMk cId="1209203999" sldId="395"/>
            <ac:cxnSpMk id="7" creationId="{45803B9D-F4BC-9A46-A23A-DB9ED8F68C9B}"/>
          </ac:cxnSpMkLst>
        </pc:cxnChg>
        <pc:cxnChg chg="add mod">
          <ac:chgData name="Matthew Niner" userId="f755cb24-d071-4314-baae-755b2a3256db" providerId="ADAL" clId="{952ABE22-1C15-41A3-AC8A-DBF232F05FA8}" dt="2023-09-15T15:15:55.144" v="628"/>
          <ac:cxnSpMkLst>
            <pc:docMk/>
            <pc:sldMk cId="1209203999" sldId="395"/>
            <ac:cxnSpMk id="15" creationId="{9E03C47A-1C22-BDD6-4DED-5D55A6445F02}"/>
          </ac:cxnSpMkLst>
        </pc:cxnChg>
        <pc:cxnChg chg="del mod">
          <ac:chgData name="Matthew Niner" userId="f755cb24-d071-4314-baae-755b2a3256db" providerId="ADAL" clId="{952ABE22-1C15-41A3-AC8A-DBF232F05FA8}" dt="2023-09-14T21:02:12.310" v="603" actId="478"/>
          <ac:cxnSpMkLst>
            <pc:docMk/>
            <pc:sldMk cId="1209203999" sldId="395"/>
            <ac:cxnSpMk id="16" creationId="{55EA1303-06E9-CD75-6233-D458641203F3}"/>
          </ac:cxnSpMkLst>
        </pc:cxnChg>
      </pc:sldChg>
      <pc:sldChg chg="modSp mod">
        <pc:chgData name="Matthew Niner" userId="f755cb24-d071-4314-baae-755b2a3256db" providerId="ADAL" clId="{952ABE22-1C15-41A3-AC8A-DBF232F05FA8}" dt="2023-09-27T13:53:02.908" v="984" actId="6549"/>
        <pc:sldMkLst>
          <pc:docMk/>
          <pc:sldMk cId="220460663" sldId="399"/>
        </pc:sldMkLst>
        <pc:spChg chg="mod">
          <ac:chgData name="Matthew Niner" userId="f755cb24-d071-4314-baae-755b2a3256db" providerId="ADAL" clId="{952ABE22-1C15-41A3-AC8A-DBF232F05FA8}" dt="2023-09-27T13:53:02.908" v="984" actId="6549"/>
          <ac:spMkLst>
            <pc:docMk/>
            <pc:sldMk cId="220460663" sldId="399"/>
            <ac:spMk id="9" creationId="{1EE1D0AF-1766-6FCC-3864-404F3A1879CC}"/>
          </ac:spMkLst>
        </pc:spChg>
        <pc:picChg chg="ord">
          <ac:chgData name="Matthew Niner" userId="f755cb24-d071-4314-baae-755b2a3256db" providerId="ADAL" clId="{952ABE22-1C15-41A3-AC8A-DBF232F05FA8}" dt="2023-09-27T13:53:00.758" v="983" actId="167"/>
          <ac:picMkLst>
            <pc:docMk/>
            <pc:sldMk cId="220460663" sldId="399"/>
            <ac:picMk id="2" creationId="{DBF6A423-C92E-8DD5-4E4D-DC9270C8AFB7}"/>
          </ac:picMkLst>
        </pc:picChg>
      </pc:sldChg>
      <pc:sldChg chg="modSp del mod">
        <pc:chgData name="Matthew Niner" userId="f755cb24-d071-4314-baae-755b2a3256db" providerId="ADAL" clId="{952ABE22-1C15-41A3-AC8A-DBF232F05FA8}" dt="2023-09-15T15:34:35.184" v="917" actId="47"/>
        <pc:sldMkLst>
          <pc:docMk/>
          <pc:sldMk cId="1120164082" sldId="407"/>
        </pc:sldMkLst>
        <pc:picChg chg="mod ord">
          <ac:chgData name="Matthew Niner" userId="f755cb24-d071-4314-baae-755b2a3256db" providerId="ADAL" clId="{952ABE22-1C15-41A3-AC8A-DBF232F05FA8}" dt="2023-09-15T15:17:30.190" v="644" actId="1076"/>
          <ac:picMkLst>
            <pc:docMk/>
            <pc:sldMk cId="1120164082" sldId="407"/>
            <ac:picMk id="3" creationId="{4989AA5A-851F-4542-146B-99D50978CBFB}"/>
          </ac:picMkLst>
        </pc:picChg>
      </pc:sldChg>
      <pc:sldChg chg="del">
        <pc:chgData name="Matthew Niner" userId="f755cb24-d071-4314-baae-755b2a3256db" providerId="ADAL" clId="{952ABE22-1C15-41A3-AC8A-DBF232F05FA8}" dt="2023-09-14T15:22:29.333" v="1" actId="47"/>
        <pc:sldMkLst>
          <pc:docMk/>
          <pc:sldMk cId="907287001" sldId="408"/>
        </pc:sldMkLst>
      </pc:sldChg>
      <pc:sldChg chg="del">
        <pc:chgData name="Matthew Niner" userId="f755cb24-d071-4314-baae-755b2a3256db" providerId="ADAL" clId="{952ABE22-1C15-41A3-AC8A-DBF232F05FA8}" dt="2023-09-14T15:22:23.259" v="0" actId="47"/>
        <pc:sldMkLst>
          <pc:docMk/>
          <pc:sldMk cId="3987895970" sldId="409"/>
        </pc:sldMkLst>
      </pc:sldChg>
      <pc:sldChg chg="modSp mod">
        <pc:chgData name="Matthew Niner" userId="f755cb24-d071-4314-baae-755b2a3256db" providerId="ADAL" clId="{952ABE22-1C15-41A3-AC8A-DBF232F05FA8}" dt="2023-09-15T15:42:07.470" v="919" actId="2711"/>
        <pc:sldMkLst>
          <pc:docMk/>
          <pc:sldMk cId="0" sldId="410"/>
        </pc:sldMkLst>
        <pc:spChg chg="mod">
          <ac:chgData name="Matthew Niner" userId="f755cb24-d071-4314-baae-755b2a3256db" providerId="ADAL" clId="{952ABE22-1C15-41A3-AC8A-DBF232F05FA8}" dt="2023-09-15T15:42:07.470" v="919" actId="2711"/>
          <ac:spMkLst>
            <pc:docMk/>
            <pc:sldMk cId="0" sldId="410"/>
            <ac:spMk id="85" creationId="{00000000-0000-0000-0000-000000000000}"/>
          </ac:spMkLst>
        </pc:spChg>
      </pc:sldChg>
      <pc:sldChg chg="addSp delSp modSp new mod modAnim">
        <pc:chgData name="Matthew Niner" userId="f755cb24-d071-4314-baae-755b2a3256db" providerId="ADAL" clId="{952ABE22-1C15-41A3-AC8A-DBF232F05FA8}" dt="2023-09-14T21:00:51.544" v="597" actId="1076"/>
        <pc:sldMkLst>
          <pc:docMk/>
          <pc:sldMk cId="2924423839" sldId="411"/>
        </pc:sldMkLst>
        <pc:spChg chg="add del mod">
          <ac:chgData name="Matthew Niner" userId="f755cb24-d071-4314-baae-755b2a3256db" providerId="ADAL" clId="{952ABE22-1C15-41A3-AC8A-DBF232F05FA8}" dt="2023-09-14T17:02:53.976" v="68" actId="478"/>
          <ac:spMkLst>
            <pc:docMk/>
            <pc:sldMk cId="2924423839" sldId="411"/>
            <ac:spMk id="2" creationId="{584B24C5-6E79-A5BD-AF94-4B4DA99D03F5}"/>
          </ac:spMkLst>
        </pc:spChg>
        <pc:spChg chg="add del mod">
          <ac:chgData name="Matthew Niner" userId="f755cb24-d071-4314-baae-755b2a3256db" providerId="ADAL" clId="{952ABE22-1C15-41A3-AC8A-DBF232F05FA8}" dt="2023-09-14T17:01:56.858" v="50" actId="478"/>
          <ac:spMkLst>
            <pc:docMk/>
            <pc:sldMk cId="2924423839" sldId="411"/>
            <ac:spMk id="3" creationId="{5B53C233-F345-6F85-A3B3-2B9D3D649660}"/>
          </ac:spMkLst>
        </pc:spChg>
        <pc:spChg chg="add del mod">
          <ac:chgData name="Matthew Niner" userId="f755cb24-d071-4314-baae-755b2a3256db" providerId="ADAL" clId="{952ABE22-1C15-41A3-AC8A-DBF232F05FA8}" dt="2023-09-14T17:02:39.451" v="65"/>
          <ac:spMkLst>
            <pc:docMk/>
            <pc:sldMk cId="2924423839" sldId="411"/>
            <ac:spMk id="4" creationId="{2443563F-8D85-DF7E-AFAD-CFAEACD87309}"/>
          </ac:spMkLst>
        </pc:spChg>
        <pc:spChg chg="add mod">
          <ac:chgData name="Matthew Niner" userId="f755cb24-d071-4314-baae-755b2a3256db" providerId="ADAL" clId="{952ABE22-1C15-41A3-AC8A-DBF232F05FA8}" dt="2023-09-14T20:21:30.601" v="226" actId="207"/>
          <ac:spMkLst>
            <pc:docMk/>
            <pc:sldMk cId="2924423839" sldId="411"/>
            <ac:spMk id="5" creationId="{939C6444-D456-0B89-FFDC-A0C0C5D99988}"/>
          </ac:spMkLst>
        </pc:spChg>
        <pc:spChg chg="add del mod">
          <ac:chgData name="Matthew Niner" userId="f755cb24-d071-4314-baae-755b2a3256db" providerId="ADAL" clId="{952ABE22-1C15-41A3-AC8A-DBF232F05FA8}" dt="2023-09-14T17:05:13.210" v="123" actId="478"/>
          <ac:spMkLst>
            <pc:docMk/>
            <pc:sldMk cId="2924423839" sldId="411"/>
            <ac:spMk id="6" creationId="{EF4A7C0A-E43E-1744-2098-8E42D632EA92}"/>
          </ac:spMkLst>
        </pc:spChg>
        <pc:spChg chg="add mod">
          <ac:chgData name="Matthew Niner" userId="f755cb24-d071-4314-baae-755b2a3256db" providerId="ADAL" clId="{952ABE22-1C15-41A3-AC8A-DBF232F05FA8}" dt="2023-09-14T17:15:04.910" v="199" actId="20577"/>
          <ac:spMkLst>
            <pc:docMk/>
            <pc:sldMk cId="2924423839" sldId="411"/>
            <ac:spMk id="8" creationId="{5561CE46-B48F-735D-B0A7-C7DAEEDF85F5}"/>
          </ac:spMkLst>
        </pc:spChg>
        <pc:picChg chg="add mod">
          <ac:chgData name="Matthew Niner" userId="f755cb24-d071-4314-baae-755b2a3256db" providerId="ADAL" clId="{952ABE22-1C15-41A3-AC8A-DBF232F05FA8}" dt="2023-09-14T20:22:06.825" v="234" actId="1038"/>
          <ac:picMkLst>
            <pc:docMk/>
            <pc:sldMk cId="2924423839" sldId="411"/>
            <ac:picMk id="7" creationId="{A624745F-DBC4-311F-85FF-F5219E054855}"/>
          </ac:picMkLst>
        </pc:picChg>
        <pc:picChg chg="add mod ord">
          <ac:chgData name="Matthew Niner" userId="f755cb24-d071-4314-baae-755b2a3256db" providerId="ADAL" clId="{952ABE22-1C15-41A3-AC8A-DBF232F05FA8}" dt="2023-09-14T17:15:47.792" v="220" actId="167"/>
          <ac:picMkLst>
            <pc:docMk/>
            <pc:sldMk cId="2924423839" sldId="411"/>
            <ac:picMk id="9" creationId="{0CB1E3B3-75A2-F4B0-8B12-23E2364768B7}"/>
          </ac:picMkLst>
        </pc:picChg>
        <pc:picChg chg="add mod">
          <ac:chgData name="Matthew Niner" userId="f755cb24-d071-4314-baae-755b2a3256db" providerId="ADAL" clId="{952ABE22-1C15-41A3-AC8A-DBF232F05FA8}" dt="2023-09-14T21:00:51.544" v="597" actId="1076"/>
          <ac:picMkLst>
            <pc:docMk/>
            <pc:sldMk cId="2924423839" sldId="411"/>
            <ac:picMk id="10" creationId="{6480BD45-C634-39FC-1125-E320C164ED25}"/>
          </ac:picMkLst>
        </pc:picChg>
        <pc:picChg chg="add del mod">
          <ac:chgData name="Matthew Niner" userId="f755cb24-d071-4314-baae-755b2a3256db" providerId="ADAL" clId="{952ABE22-1C15-41A3-AC8A-DBF232F05FA8}" dt="2023-09-14T17:11:23.189" v="127" actId="478"/>
          <ac:picMkLst>
            <pc:docMk/>
            <pc:sldMk cId="2924423839" sldId="411"/>
            <ac:picMk id="1025" creationId="{5348BD12-884A-2238-E375-BE46BF644C20}"/>
          </ac:picMkLst>
        </pc:picChg>
        <pc:picChg chg="add del">
          <ac:chgData name="Matthew Niner" userId="f755cb24-d071-4314-baae-755b2a3256db" providerId="ADAL" clId="{952ABE22-1C15-41A3-AC8A-DBF232F05FA8}" dt="2023-09-14T16:57:59.720" v="10" actId="478"/>
          <ac:picMkLst>
            <pc:docMk/>
            <pc:sldMk cId="2924423839" sldId="411"/>
            <ac:picMk id="1026" creationId="{0E7A4D29-710C-0D08-B4AD-8582A440B541}"/>
          </ac:picMkLst>
        </pc:picChg>
      </pc:sldChg>
      <pc:sldChg chg="addSp delSp modSp add mod modAnim">
        <pc:chgData name="Matthew Niner" userId="f755cb24-d071-4314-baae-755b2a3256db" providerId="ADAL" clId="{952ABE22-1C15-41A3-AC8A-DBF232F05FA8}" dt="2023-09-15T16:11:30.991" v="978" actId="6549"/>
        <pc:sldMkLst>
          <pc:docMk/>
          <pc:sldMk cId="2399704980" sldId="412"/>
        </pc:sldMkLst>
        <pc:spChg chg="add mod">
          <ac:chgData name="Matthew Niner" userId="f755cb24-d071-4314-baae-755b2a3256db" providerId="ADAL" clId="{952ABE22-1C15-41A3-AC8A-DBF232F05FA8}" dt="2023-09-15T16:11:06.144" v="958" actId="6549"/>
          <ac:spMkLst>
            <pc:docMk/>
            <pc:sldMk cId="2399704980" sldId="412"/>
            <ac:spMk id="2" creationId="{2D5E810E-C01D-8F39-E33F-314C2E16336D}"/>
          </ac:spMkLst>
        </pc:spChg>
        <pc:spChg chg="del">
          <ac:chgData name="Matthew Niner" userId="f755cb24-d071-4314-baae-755b2a3256db" providerId="ADAL" clId="{952ABE22-1C15-41A3-AC8A-DBF232F05FA8}" dt="2023-09-15T15:13:57.436" v="613" actId="478"/>
          <ac:spMkLst>
            <pc:docMk/>
            <pc:sldMk cId="2399704980" sldId="412"/>
            <ac:spMk id="5" creationId="{F1B46C79-C64A-B316-EF82-76AFAB1E9601}"/>
          </ac:spMkLst>
        </pc:spChg>
        <pc:spChg chg="del">
          <ac:chgData name="Matthew Niner" userId="f755cb24-d071-4314-baae-755b2a3256db" providerId="ADAL" clId="{952ABE22-1C15-41A3-AC8A-DBF232F05FA8}" dt="2023-09-15T15:13:55.484" v="612" actId="478"/>
          <ac:spMkLst>
            <pc:docMk/>
            <pc:sldMk cId="2399704980" sldId="412"/>
            <ac:spMk id="6" creationId="{E3D19178-C3C4-CF3E-E8D7-4D6DF5FBE048}"/>
          </ac:spMkLst>
        </pc:spChg>
        <pc:spChg chg="add mod">
          <ac:chgData name="Matthew Niner" userId="f755cb24-d071-4314-baae-755b2a3256db" providerId="ADAL" clId="{952ABE22-1C15-41A3-AC8A-DBF232F05FA8}" dt="2023-09-15T16:11:21.128" v="968" actId="20577"/>
          <ac:spMkLst>
            <pc:docMk/>
            <pc:sldMk cId="2399704980" sldId="412"/>
            <ac:spMk id="7" creationId="{3B6917A0-BC8E-15DB-D941-556CA029AAA0}"/>
          </ac:spMkLst>
        </pc:spChg>
        <pc:spChg chg="del">
          <ac:chgData name="Matthew Niner" userId="f755cb24-d071-4314-baae-755b2a3256db" providerId="ADAL" clId="{952ABE22-1C15-41A3-AC8A-DBF232F05FA8}" dt="2023-09-15T15:13:59.019" v="614" actId="478"/>
          <ac:spMkLst>
            <pc:docMk/>
            <pc:sldMk cId="2399704980" sldId="412"/>
            <ac:spMk id="8" creationId="{4B9E8F53-D65E-99F7-8B19-6D464A8552DE}"/>
          </ac:spMkLst>
        </pc:spChg>
        <pc:spChg chg="del">
          <ac:chgData name="Matthew Niner" userId="f755cb24-d071-4314-baae-755b2a3256db" providerId="ADAL" clId="{952ABE22-1C15-41A3-AC8A-DBF232F05FA8}" dt="2023-09-15T15:13:53.437" v="611" actId="478"/>
          <ac:spMkLst>
            <pc:docMk/>
            <pc:sldMk cId="2399704980" sldId="412"/>
            <ac:spMk id="9" creationId="{5E494D59-8E1E-29D6-EE59-A223B3A3DBAE}"/>
          </ac:spMkLst>
        </pc:spChg>
        <pc:spChg chg="del">
          <ac:chgData name="Matthew Niner" userId="f755cb24-d071-4314-baae-755b2a3256db" providerId="ADAL" clId="{952ABE22-1C15-41A3-AC8A-DBF232F05FA8}" dt="2023-09-15T15:13:49.544" v="610" actId="478"/>
          <ac:spMkLst>
            <pc:docMk/>
            <pc:sldMk cId="2399704980" sldId="412"/>
            <ac:spMk id="10" creationId="{84314890-2A56-F39D-2CC4-05499090D544}"/>
          </ac:spMkLst>
        </pc:spChg>
        <pc:spChg chg="del">
          <ac:chgData name="Matthew Niner" userId="f755cb24-d071-4314-baae-755b2a3256db" providerId="ADAL" clId="{952ABE22-1C15-41A3-AC8A-DBF232F05FA8}" dt="2023-09-15T15:14:01.243" v="615" actId="478"/>
          <ac:spMkLst>
            <pc:docMk/>
            <pc:sldMk cId="2399704980" sldId="412"/>
            <ac:spMk id="11" creationId="{BFF26CF1-1512-626E-7774-9A05B8BF038D}"/>
          </ac:spMkLst>
        </pc:spChg>
        <pc:spChg chg="del mod">
          <ac:chgData name="Matthew Niner" userId="f755cb24-d071-4314-baae-755b2a3256db" providerId="ADAL" clId="{952ABE22-1C15-41A3-AC8A-DBF232F05FA8}" dt="2023-09-15T15:13:41.775" v="608" actId="478"/>
          <ac:spMkLst>
            <pc:docMk/>
            <pc:sldMk cId="2399704980" sldId="412"/>
            <ac:spMk id="12" creationId="{4732DEF5-F9A1-A6EF-58FB-F4D610F7ACCF}"/>
          </ac:spMkLst>
        </pc:spChg>
        <pc:spChg chg="add del mod">
          <ac:chgData name="Matthew Niner" userId="f755cb24-d071-4314-baae-755b2a3256db" providerId="ADAL" clId="{952ABE22-1C15-41A3-AC8A-DBF232F05FA8}" dt="2023-09-15T15:16:58.424" v="637"/>
          <ac:spMkLst>
            <pc:docMk/>
            <pc:sldMk cId="2399704980" sldId="412"/>
            <ac:spMk id="18" creationId="{D86B1199-B92B-CEBD-C87A-6076215590A1}"/>
          </ac:spMkLst>
        </pc:spChg>
        <pc:spChg chg="add mod">
          <ac:chgData name="Matthew Niner" userId="f755cb24-d071-4314-baae-755b2a3256db" providerId="ADAL" clId="{952ABE22-1C15-41A3-AC8A-DBF232F05FA8}" dt="2023-09-15T15:17:15.530" v="641"/>
          <ac:spMkLst>
            <pc:docMk/>
            <pc:sldMk cId="2399704980" sldId="412"/>
            <ac:spMk id="19" creationId="{1F90E550-2C90-5A9D-2002-33D62FA0AE94}"/>
          </ac:spMkLst>
        </pc:spChg>
        <pc:spChg chg="add mod">
          <ac:chgData name="Matthew Niner" userId="f755cb24-d071-4314-baae-755b2a3256db" providerId="ADAL" clId="{952ABE22-1C15-41A3-AC8A-DBF232F05FA8}" dt="2023-09-15T16:11:26.544" v="972" actId="6549"/>
          <ac:spMkLst>
            <pc:docMk/>
            <pc:sldMk cId="2399704980" sldId="412"/>
            <ac:spMk id="20" creationId="{FC8987A6-F766-0D5F-806D-ED1F8FC1AF36}"/>
          </ac:spMkLst>
        </pc:spChg>
        <pc:spChg chg="add mod">
          <ac:chgData name="Matthew Niner" userId="f755cb24-d071-4314-baae-755b2a3256db" providerId="ADAL" clId="{952ABE22-1C15-41A3-AC8A-DBF232F05FA8}" dt="2023-09-15T16:11:16.537" v="964" actId="20577"/>
          <ac:spMkLst>
            <pc:docMk/>
            <pc:sldMk cId="2399704980" sldId="412"/>
            <ac:spMk id="21" creationId="{DD678DD6-B676-1C00-AAA6-391915675EE7}"/>
          </ac:spMkLst>
        </pc:spChg>
        <pc:spChg chg="add mod">
          <ac:chgData name="Matthew Niner" userId="f755cb24-d071-4314-baae-755b2a3256db" providerId="ADAL" clId="{952ABE22-1C15-41A3-AC8A-DBF232F05FA8}" dt="2023-09-15T16:11:30.991" v="978" actId="6549"/>
          <ac:spMkLst>
            <pc:docMk/>
            <pc:sldMk cId="2399704980" sldId="412"/>
            <ac:spMk id="22" creationId="{F22F93D1-6DD8-453C-E608-5E0A2A55BB4D}"/>
          </ac:spMkLst>
        </pc:spChg>
        <pc:spChg chg="add mod">
          <ac:chgData name="Matthew Niner" userId="f755cb24-d071-4314-baae-755b2a3256db" providerId="ADAL" clId="{952ABE22-1C15-41A3-AC8A-DBF232F05FA8}" dt="2023-09-15T16:10:58.245" v="952" actId="6549"/>
          <ac:spMkLst>
            <pc:docMk/>
            <pc:sldMk cId="2399704980" sldId="412"/>
            <ac:spMk id="23" creationId="{BDE0D684-031A-A9DC-94CE-6B34DF502824}"/>
          </ac:spMkLst>
        </pc:spChg>
        <pc:spChg chg="add mod">
          <ac:chgData name="Matthew Niner" userId="f755cb24-d071-4314-baae-755b2a3256db" providerId="ADAL" clId="{952ABE22-1C15-41A3-AC8A-DBF232F05FA8}" dt="2023-09-15T15:27:40.286" v="758"/>
          <ac:spMkLst>
            <pc:docMk/>
            <pc:sldMk cId="2399704980" sldId="412"/>
            <ac:spMk id="25" creationId="{58EF725B-683A-EF07-BFF2-DAF312AD31E7}"/>
          </ac:spMkLst>
        </pc:spChg>
        <pc:spChg chg="add mod">
          <ac:chgData name="Matthew Niner" userId="f755cb24-d071-4314-baae-755b2a3256db" providerId="ADAL" clId="{952ABE22-1C15-41A3-AC8A-DBF232F05FA8}" dt="2023-09-15T15:27:40.286" v="758"/>
          <ac:spMkLst>
            <pc:docMk/>
            <pc:sldMk cId="2399704980" sldId="412"/>
            <ac:spMk id="26" creationId="{E704BC8C-BD31-36E9-7C90-12B9BD5007C3}"/>
          </ac:spMkLst>
        </pc:spChg>
        <pc:spChg chg="add mod">
          <ac:chgData name="Matthew Niner" userId="f755cb24-d071-4314-baae-755b2a3256db" providerId="ADAL" clId="{952ABE22-1C15-41A3-AC8A-DBF232F05FA8}" dt="2023-09-15T15:28:04.166" v="761"/>
          <ac:spMkLst>
            <pc:docMk/>
            <pc:sldMk cId="2399704980" sldId="412"/>
            <ac:spMk id="28" creationId="{55CE9355-2C53-BB4B-F60B-C250C05FBCB7}"/>
          </ac:spMkLst>
        </pc:spChg>
        <pc:spChg chg="add mod">
          <ac:chgData name="Matthew Niner" userId="f755cb24-d071-4314-baae-755b2a3256db" providerId="ADAL" clId="{952ABE22-1C15-41A3-AC8A-DBF232F05FA8}" dt="2023-09-15T15:28:15.348" v="765" actId="1076"/>
          <ac:spMkLst>
            <pc:docMk/>
            <pc:sldMk cId="2399704980" sldId="412"/>
            <ac:spMk id="29" creationId="{060C9053-999E-1BA5-1D33-935A2B81CE9C}"/>
          </ac:spMkLst>
        </pc:spChg>
        <pc:spChg chg="add mod">
          <ac:chgData name="Matthew Niner" userId="f755cb24-d071-4314-baae-755b2a3256db" providerId="ADAL" clId="{952ABE22-1C15-41A3-AC8A-DBF232F05FA8}" dt="2023-09-15T15:29:25.187" v="789"/>
          <ac:spMkLst>
            <pc:docMk/>
            <pc:sldMk cId="2399704980" sldId="412"/>
            <ac:spMk id="31" creationId="{555CC48B-461D-10AA-2C42-911EDC565120}"/>
          </ac:spMkLst>
        </pc:spChg>
        <pc:spChg chg="add mod">
          <ac:chgData name="Matthew Niner" userId="f755cb24-d071-4314-baae-755b2a3256db" providerId="ADAL" clId="{952ABE22-1C15-41A3-AC8A-DBF232F05FA8}" dt="2023-09-15T15:29:25.187" v="789"/>
          <ac:spMkLst>
            <pc:docMk/>
            <pc:sldMk cId="2399704980" sldId="412"/>
            <ac:spMk id="32" creationId="{05EE43D1-578A-1D6F-2B03-4E74CEEF66F5}"/>
          </ac:spMkLst>
        </pc:spChg>
        <pc:spChg chg="add mod">
          <ac:chgData name="Matthew Niner" userId="f755cb24-d071-4314-baae-755b2a3256db" providerId="ADAL" clId="{952ABE22-1C15-41A3-AC8A-DBF232F05FA8}" dt="2023-09-15T15:30:09.478" v="803"/>
          <ac:spMkLst>
            <pc:docMk/>
            <pc:sldMk cId="2399704980" sldId="412"/>
            <ac:spMk id="34" creationId="{F4A66AF2-8AA2-0708-3050-32A7451BF2E7}"/>
          </ac:spMkLst>
        </pc:spChg>
        <pc:spChg chg="add mod">
          <ac:chgData name="Matthew Niner" userId="f755cb24-d071-4314-baae-755b2a3256db" providerId="ADAL" clId="{952ABE22-1C15-41A3-AC8A-DBF232F05FA8}" dt="2023-09-15T15:30:09.478" v="803"/>
          <ac:spMkLst>
            <pc:docMk/>
            <pc:sldMk cId="2399704980" sldId="412"/>
            <ac:spMk id="35" creationId="{35C28007-954E-01F7-2466-4DEA458689B1}"/>
          </ac:spMkLst>
        </pc:spChg>
        <pc:spChg chg="add mod">
          <ac:chgData name="Matthew Niner" userId="f755cb24-d071-4314-baae-755b2a3256db" providerId="ADAL" clId="{952ABE22-1C15-41A3-AC8A-DBF232F05FA8}" dt="2023-09-15T15:30:24.974" v="805"/>
          <ac:spMkLst>
            <pc:docMk/>
            <pc:sldMk cId="2399704980" sldId="412"/>
            <ac:spMk id="37" creationId="{DCB395F8-5F2F-ADA9-437A-E97DDA0381BC}"/>
          </ac:spMkLst>
        </pc:spChg>
        <pc:spChg chg="add mod">
          <ac:chgData name="Matthew Niner" userId="f755cb24-d071-4314-baae-755b2a3256db" providerId="ADAL" clId="{952ABE22-1C15-41A3-AC8A-DBF232F05FA8}" dt="2023-09-15T15:30:24.974" v="805"/>
          <ac:spMkLst>
            <pc:docMk/>
            <pc:sldMk cId="2399704980" sldId="412"/>
            <ac:spMk id="38" creationId="{F71DF939-533C-1517-8B34-FCBB7EA76418}"/>
          </ac:spMkLst>
        </pc:spChg>
        <pc:grpChg chg="add mod">
          <ac:chgData name="Matthew Niner" userId="f755cb24-d071-4314-baae-755b2a3256db" providerId="ADAL" clId="{952ABE22-1C15-41A3-AC8A-DBF232F05FA8}" dt="2023-09-15T15:31:58.442" v="876" actId="1035"/>
          <ac:grpSpMkLst>
            <pc:docMk/>
            <pc:sldMk cId="2399704980" sldId="412"/>
            <ac:grpSpMk id="24" creationId="{0DB236AE-9431-EB21-871F-900927A46446}"/>
          </ac:grpSpMkLst>
        </pc:grpChg>
        <pc:grpChg chg="add mod">
          <ac:chgData name="Matthew Niner" userId="f755cb24-d071-4314-baae-755b2a3256db" providerId="ADAL" clId="{952ABE22-1C15-41A3-AC8A-DBF232F05FA8}" dt="2023-09-15T15:32:10.072" v="888" actId="1076"/>
          <ac:grpSpMkLst>
            <pc:docMk/>
            <pc:sldMk cId="2399704980" sldId="412"/>
            <ac:grpSpMk id="27" creationId="{D8016E10-7467-E723-14C0-469D01DDAFF7}"/>
          </ac:grpSpMkLst>
        </pc:grpChg>
        <pc:grpChg chg="add mod">
          <ac:chgData name="Matthew Niner" userId="f755cb24-d071-4314-baae-755b2a3256db" providerId="ADAL" clId="{952ABE22-1C15-41A3-AC8A-DBF232F05FA8}" dt="2023-09-15T15:31:16.448" v="830" actId="1076"/>
          <ac:grpSpMkLst>
            <pc:docMk/>
            <pc:sldMk cId="2399704980" sldId="412"/>
            <ac:grpSpMk id="30" creationId="{699469AB-6AD8-3EB8-A1D1-2EE67B5973FB}"/>
          </ac:grpSpMkLst>
        </pc:grpChg>
        <pc:grpChg chg="add mod">
          <ac:chgData name="Matthew Niner" userId="f755cb24-d071-4314-baae-755b2a3256db" providerId="ADAL" clId="{952ABE22-1C15-41A3-AC8A-DBF232F05FA8}" dt="2023-09-15T15:30:57.765" v="816" actId="1076"/>
          <ac:grpSpMkLst>
            <pc:docMk/>
            <pc:sldMk cId="2399704980" sldId="412"/>
            <ac:grpSpMk id="33" creationId="{4FC1C7F1-253E-6461-5492-4D713A00440F}"/>
          </ac:grpSpMkLst>
        </pc:grpChg>
        <pc:grpChg chg="add mod">
          <ac:chgData name="Matthew Niner" userId="f755cb24-d071-4314-baae-755b2a3256db" providerId="ADAL" clId="{952ABE22-1C15-41A3-AC8A-DBF232F05FA8}" dt="2023-09-15T15:30:43.594" v="807" actId="1076"/>
          <ac:grpSpMkLst>
            <pc:docMk/>
            <pc:sldMk cId="2399704980" sldId="412"/>
            <ac:grpSpMk id="36" creationId="{86555212-7417-462A-8C80-2618D826E62B}"/>
          </ac:grpSpMkLst>
        </pc:grpChg>
        <pc:graphicFrameChg chg="del">
          <ac:chgData name="Matthew Niner" userId="f755cb24-d071-4314-baae-755b2a3256db" providerId="ADAL" clId="{952ABE22-1C15-41A3-AC8A-DBF232F05FA8}" dt="2023-09-15T15:13:47.548" v="609" actId="478"/>
          <ac:graphicFrameMkLst>
            <pc:docMk/>
            <pc:sldMk cId="2399704980" sldId="412"/>
            <ac:graphicFrameMk id="4" creationId="{718EE319-25A4-635C-3F55-EE4202DEF591}"/>
          </ac:graphicFrameMkLst>
        </pc:graphicFrameChg>
        <pc:picChg chg="del mod">
          <ac:chgData name="Matthew Niner" userId="f755cb24-d071-4314-baae-755b2a3256db" providerId="ADAL" clId="{952ABE22-1C15-41A3-AC8A-DBF232F05FA8}" dt="2023-09-15T15:15:06.516" v="622" actId="478"/>
          <ac:picMkLst>
            <pc:docMk/>
            <pc:sldMk cId="2399704980" sldId="412"/>
            <ac:picMk id="3" creationId="{666EC16C-A750-B829-B6B3-29D7BDA9D04A}"/>
          </ac:picMkLst>
        </pc:picChg>
        <pc:picChg chg="add mod ord modCrop">
          <ac:chgData name="Matthew Niner" userId="f755cb24-d071-4314-baae-755b2a3256db" providerId="ADAL" clId="{952ABE22-1C15-41A3-AC8A-DBF232F05FA8}" dt="2023-09-15T15:34:48.802" v="918" actId="29295"/>
          <ac:picMkLst>
            <pc:docMk/>
            <pc:sldMk cId="2399704980" sldId="412"/>
            <ac:picMk id="14" creationId="{62F06A65-6466-DB96-737E-677E817C4278}"/>
          </ac:picMkLst>
        </pc:picChg>
        <pc:picChg chg="add mod">
          <ac:chgData name="Matthew Niner" userId="f755cb24-d071-4314-baae-755b2a3256db" providerId="ADAL" clId="{952ABE22-1C15-41A3-AC8A-DBF232F05FA8}" dt="2023-09-15T15:15:47.567" v="627"/>
          <ac:picMkLst>
            <pc:docMk/>
            <pc:sldMk cId="2399704980" sldId="412"/>
            <ac:picMk id="16" creationId="{163E37FE-B0E9-89D1-E787-20BDA806C2B4}"/>
          </ac:picMkLst>
        </pc:picChg>
        <pc:cxnChg chg="add mod">
          <ac:chgData name="Matthew Niner" userId="f755cb24-d071-4314-baae-755b2a3256db" providerId="ADAL" clId="{952ABE22-1C15-41A3-AC8A-DBF232F05FA8}" dt="2023-09-15T15:15:47.567" v="627"/>
          <ac:cxnSpMkLst>
            <pc:docMk/>
            <pc:sldMk cId="2399704980" sldId="412"/>
            <ac:cxnSpMk id="15" creationId="{9BD407E4-198B-9A19-C226-194B1338E278}"/>
          </ac:cxnSpMkLst>
        </pc:cxnChg>
        <pc:cxnChg chg="add mod">
          <ac:chgData name="Matthew Niner" userId="f755cb24-d071-4314-baae-755b2a3256db" providerId="ADAL" clId="{952ABE22-1C15-41A3-AC8A-DBF232F05FA8}" dt="2023-09-15T15:15:47.567" v="627"/>
          <ac:cxnSpMkLst>
            <pc:docMk/>
            <pc:sldMk cId="2399704980" sldId="412"/>
            <ac:cxnSpMk id="17" creationId="{BC3A3763-0C86-63FB-5A68-21D5F5309C0C}"/>
          </ac:cxnSpMkLst>
        </pc:cxnChg>
      </pc:sldChg>
    </pc:docChg>
  </pc:docChgLst>
  <pc:docChgLst>
    <pc:chgData name="Aubrey Palar" userId="0094106f-0307-454e-a5bf-94ef77a83900" providerId="ADAL" clId="{519033E0-8D16-45F1-8CAC-3D712FA87E31}"/>
    <pc:docChg chg="undo custSel addSld delSld modSld">
      <pc:chgData name="Aubrey Palar" userId="0094106f-0307-454e-a5bf-94ef77a83900" providerId="ADAL" clId="{519033E0-8D16-45F1-8CAC-3D712FA87E31}" dt="2023-11-09T15:55:57.799" v="15" actId="1076"/>
      <pc:docMkLst>
        <pc:docMk/>
      </pc:docMkLst>
      <pc:sldChg chg="addSp delSp modSp">
        <pc:chgData name="Aubrey Palar" userId="0094106f-0307-454e-a5bf-94ef77a83900" providerId="ADAL" clId="{519033E0-8D16-45F1-8CAC-3D712FA87E31}" dt="2023-11-09T15:55:57.799" v="15" actId="1076"/>
        <pc:sldMkLst>
          <pc:docMk/>
          <pc:sldMk cId="0" sldId="293"/>
        </pc:sldMkLst>
        <pc:picChg chg="del">
          <ac:chgData name="Aubrey Palar" userId="0094106f-0307-454e-a5bf-94ef77a83900" providerId="ADAL" clId="{519033E0-8D16-45F1-8CAC-3D712FA87E31}" dt="2023-11-09T15:55:50.773" v="11" actId="478"/>
          <ac:picMkLst>
            <pc:docMk/>
            <pc:sldMk cId="0" sldId="293"/>
            <ac:picMk id="2" creationId="{00000000-0000-0000-0000-000000000000}"/>
          </ac:picMkLst>
        </pc:picChg>
        <pc:picChg chg="add mod">
          <ac:chgData name="Aubrey Palar" userId="0094106f-0307-454e-a5bf-94ef77a83900" providerId="ADAL" clId="{519033E0-8D16-45F1-8CAC-3D712FA87E31}" dt="2023-11-09T15:55:57.799" v="15" actId="1076"/>
          <ac:picMkLst>
            <pc:docMk/>
            <pc:sldMk cId="0" sldId="293"/>
            <ac:picMk id="1026" creationId="{F4081581-C9B9-6620-B98C-AE546346935C}"/>
          </ac:picMkLst>
        </pc:picChg>
      </pc:sldChg>
      <pc:sldChg chg="addSp delSp modSp mod">
        <pc:chgData name="Aubrey Palar" userId="0094106f-0307-454e-a5bf-94ef77a83900" providerId="ADAL" clId="{519033E0-8D16-45F1-8CAC-3D712FA87E31}" dt="2023-11-09T15:43:49.883" v="7" actId="1076"/>
        <pc:sldMkLst>
          <pc:docMk/>
          <pc:sldMk cId="1743874308" sldId="380"/>
        </pc:sldMkLst>
        <pc:spChg chg="add mod">
          <ac:chgData name="Aubrey Palar" userId="0094106f-0307-454e-a5bf-94ef77a83900" providerId="ADAL" clId="{519033E0-8D16-45F1-8CAC-3D712FA87E31}" dt="2023-11-09T15:43:49.883" v="7" actId="1076"/>
          <ac:spMkLst>
            <pc:docMk/>
            <pc:sldMk cId="1743874308" sldId="380"/>
            <ac:spMk id="2" creationId="{AEC1F8CD-3D47-404E-4A58-4B0FB743E0E4}"/>
          </ac:spMkLst>
        </pc:spChg>
        <pc:spChg chg="del mod">
          <ac:chgData name="Aubrey Palar" userId="0094106f-0307-454e-a5bf-94ef77a83900" providerId="ADAL" clId="{519033E0-8D16-45F1-8CAC-3D712FA87E31}" dt="2023-11-09T15:43:44.165" v="5" actId="478"/>
          <ac:spMkLst>
            <pc:docMk/>
            <pc:sldMk cId="1743874308" sldId="380"/>
            <ac:spMk id="9" creationId="{9C14B6EC-7689-FB6C-DC71-6E2EF6792518}"/>
          </ac:spMkLst>
        </pc:spChg>
      </pc:sldChg>
      <pc:sldChg chg="modSp mod">
        <pc:chgData name="Aubrey Palar" userId="0094106f-0307-454e-a5bf-94ef77a83900" providerId="ADAL" clId="{519033E0-8D16-45F1-8CAC-3D712FA87E31}" dt="2023-11-09T15:51:44.184" v="8" actId="20577"/>
        <pc:sldMkLst>
          <pc:docMk/>
          <pc:sldMk cId="220460663" sldId="399"/>
        </pc:sldMkLst>
        <pc:spChg chg="mod">
          <ac:chgData name="Aubrey Palar" userId="0094106f-0307-454e-a5bf-94ef77a83900" providerId="ADAL" clId="{519033E0-8D16-45F1-8CAC-3D712FA87E31}" dt="2023-11-09T15:51:44.184" v="8" actId="20577"/>
          <ac:spMkLst>
            <pc:docMk/>
            <pc:sldMk cId="220460663" sldId="399"/>
            <ac:spMk id="9" creationId="{1EE1D0AF-1766-6FCC-3864-404F3A1879CC}"/>
          </ac:spMkLst>
        </pc:spChg>
      </pc:sldChg>
      <pc:sldChg chg="del">
        <pc:chgData name="Aubrey Palar" userId="0094106f-0307-454e-a5bf-94ef77a83900" providerId="ADAL" clId="{519033E0-8D16-45F1-8CAC-3D712FA87E31}" dt="2023-11-09T15:55:29.514" v="10" actId="47"/>
        <pc:sldMkLst>
          <pc:docMk/>
          <pc:sldMk cId="2399704980" sldId="412"/>
        </pc:sldMkLst>
      </pc:sldChg>
      <pc:sldChg chg="add">
        <pc:chgData name="Aubrey Palar" userId="0094106f-0307-454e-a5bf-94ef77a83900" providerId="ADAL" clId="{519033E0-8D16-45F1-8CAC-3D712FA87E31}" dt="2023-11-09T15:55:25.565" v="9"/>
        <pc:sldMkLst>
          <pc:docMk/>
          <pc:sldMk cId="118283295" sldId="41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483A91-5D07-0340-9E2F-A641DE261328}"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538F102F-0695-B64E-9609-4CAAED83F5EE}">
      <dgm:prSet phldrT="[Text]"/>
      <dgm:spPr/>
      <dgm:t>
        <a:bodyPr/>
        <a:lstStyle/>
        <a:p>
          <a:r>
            <a:rPr lang="en-US"/>
            <a:t>IADR</a:t>
          </a:r>
        </a:p>
      </dgm:t>
    </dgm:pt>
    <dgm:pt modelId="{E8C9F505-BD38-7446-8DBA-DEC1B4443457}" type="parTrans" cxnId="{8EAAE9C3-61E3-274B-AD2C-E0892C27E19D}">
      <dgm:prSet/>
      <dgm:spPr/>
      <dgm:t>
        <a:bodyPr/>
        <a:lstStyle/>
        <a:p>
          <a:endParaRPr lang="en-US"/>
        </a:p>
      </dgm:t>
    </dgm:pt>
    <dgm:pt modelId="{A049C398-C830-2940-8325-B1983BADAD2C}" type="sibTrans" cxnId="{8EAAE9C3-61E3-274B-AD2C-E0892C27E19D}">
      <dgm:prSet/>
      <dgm:spPr/>
      <dgm:t>
        <a:bodyPr/>
        <a:lstStyle/>
        <a:p>
          <a:endParaRPr lang="en-US"/>
        </a:p>
      </dgm:t>
    </dgm:pt>
    <dgm:pt modelId="{AD37D62B-847E-414D-826B-C50DC8D609C9}">
      <dgm:prSet phldrT="[Text]"/>
      <dgm:spPr/>
      <dgm:t>
        <a:bodyPr/>
        <a:lstStyle/>
        <a:p>
          <a:r>
            <a:rPr lang="en-US"/>
            <a:t>NAR</a:t>
          </a:r>
        </a:p>
      </dgm:t>
    </dgm:pt>
    <dgm:pt modelId="{AA9CC7B4-258D-674F-A680-235FF3CE2891}" type="parTrans" cxnId="{160DE70E-41E6-CE4F-830E-AF3030E7A646}">
      <dgm:prSet/>
      <dgm:spPr/>
      <dgm:t>
        <a:bodyPr/>
        <a:lstStyle/>
        <a:p>
          <a:endParaRPr lang="en-US"/>
        </a:p>
      </dgm:t>
    </dgm:pt>
    <dgm:pt modelId="{D5E6C242-AC27-7F43-9853-69EC95E32008}" type="sibTrans" cxnId="{160DE70E-41E6-CE4F-830E-AF3030E7A646}">
      <dgm:prSet/>
      <dgm:spPr/>
      <dgm:t>
        <a:bodyPr/>
        <a:lstStyle/>
        <a:p>
          <a:endParaRPr lang="en-US"/>
        </a:p>
      </dgm:t>
    </dgm:pt>
    <dgm:pt modelId="{BD93433D-2371-CF4C-AF31-CC9C6E80E415}">
      <dgm:prSet phldrT="[Text]"/>
      <dgm:spPr/>
      <dgm:t>
        <a:bodyPr/>
        <a:lstStyle/>
        <a:p>
          <a:r>
            <a:rPr lang="en-US"/>
            <a:t>LAR</a:t>
          </a:r>
        </a:p>
      </dgm:t>
    </dgm:pt>
    <dgm:pt modelId="{C24151D9-7CA4-C747-87D4-E4363CDBB757}" type="parTrans" cxnId="{5769FA5E-84B5-6D4A-8DA4-D704001F5ED0}">
      <dgm:prSet/>
      <dgm:spPr/>
      <dgm:t>
        <a:bodyPr/>
        <a:lstStyle/>
        <a:p>
          <a:endParaRPr lang="en-US"/>
        </a:p>
      </dgm:t>
    </dgm:pt>
    <dgm:pt modelId="{199AB6F5-6180-134D-923B-5F4563104C07}" type="sibTrans" cxnId="{5769FA5E-84B5-6D4A-8DA4-D704001F5ED0}">
      <dgm:prSet/>
      <dgm:spPr/>
      <dgm:t>
        <a:bodyPr/>
        <a:lstStyle/>
        <a:p>
          <a:endParaRPr lang="en-US"/>
        </a:p>
      </dgm:t>
    </dgm:pt>
    <dgm:pt modelId="{ED0CD714-F739-664D-AED4-090974FC5A19}">
      <dgm:prSet phldrT="[Text]"/>
      <dgm:spPr/>
      <dgm:t>
        <a:bodyPr/>
        <a:lstStyle/>
        <a:p>
          <a:r>
            <a:rPr lang="en-US"/>
            <a:t>APR</a:t>
          </a:r>
        </a:p>
      </dgm:t>
    </dgm:pt>
    <dgm:pt modelId="{72A23CAD-345D-824A-8201-6EC887B7EBCD}" type="parTrans" cxnId="{FE86FD31-17CA-4C4F-85CF-84C71D1EFAFD}">
      <dgm:prSet/>
      <dgm:spPr/>
      <dgm:t>
        <a:bodyPr/>
        <a:lstStyle/>
        <a:p>
          <a:endParaRPr lang="en-US"/>
        </a:p>
      </dgm:t>
    </dgm:pt>
    <dgm:pt modelId="{87EB5905-8E6F-7E4C-B6CC-C570C8C44F44}" type="sibTrans" cxnId="{FE86FD31-17CA-4C4F-85CF-84C71D1EFAFD}">
      <dgm:prSet/>
      <dgm:spPr/>
      <dgm:t>
        <a:bodyPr/>
        <a:lstStyle/>
        <a:p>
          <a:endParaRPr lang="en-US"/>
        </a:p>
      </dgm:t>
    </dgm:pt>
    <dgm:pt modelId="{7E2E7B8C-38C1-6D42-BDFA-EA41F4DF1BA0}">
      <dgm:prSet phldrT="[Text]"/>
      <dgm:spPr/>
      <dgm:t>
        <a:bodyPr/>
        <a:lstStyle/>
        <a:p>
          <a:r>
            <a:rPr lang="en-US"/>
            <a:t>PER</a:t>
          </a:r>
        </a:p>
      </dgm:t>
    </dgm:pt>
    <dgm:pt modelId="{DE29298B-648D-6140-9B7F-8E516559FCD2}" type="parTrans" cxnId="{8D68CCA2-D522-3F47-98BF-7798B71E2F5E}">
      <dgm:prSet/>
      <dgm:spPr/>
      <dgm:t>
        <a:bodyPr/>
        <a:lstStyle/>
        <a:p>
          <a:endParaRPr lang="en-US"/>
        </a:p>
      </dgm:t>
    </dgm:pt>
    <dgm:pt modelId="{8A22937A-B04A-2242-AAD7-9252055C66E6}" type="sibTrans" cxnId="{8D68CCA2-D522-3F47-98BF-7798B71E2F5E}">
      <dgm:prSet/>
      <dgm:spPr/>
      <dgm:t>
        <a:bodyPr/>
        <a:lstStyle/>
        <a:p>
          <a:endParaRPr lang="en-US"/>
        </a:p>
      </dgm:t>
    </dgm:pt>
    <dgm:pt modelId="{2D3E9A79-634D-A743-ACEF-80E39A5B5B8C}">
      <dgm:prSet phldrT="[Text]"/>
      <dgm:spPr/>
      <dgm:t>
        <a:bodyPr/>
        <a:lstStyle/>
        <a:p>
          <a:r>
            <a:rPr lang="en-US" dirty="0"/>
            <a:t>AMER</a:t>
          </a:r>
        </a:p>
      </dgm:t>
    </dgm:pt>
    <dgm:pt modelId="{ADD50709-7599-9F45-A6BD-C405E84B2D45}" type="parTrans" cxnId="{A8E4C145-43EC-F740-98BB-A704AE53A97F}">
      <dgm:prSet/>
      <dgm:spPr/>
      <dgm:t>
        <a:bodyPr/>
        <a:lstStyle/>
        <a:p>
          <a:endParaRPr lang="en-US"/>
        </a:p>
      </dgm:t>
    </dgm:pt>
    <dgm:pt modelId="{272E0C71-685E-CF49-B193-57FC0F5DA9E2}" type="sibTrans" cxnId="{A8E4C145-43EC-F740-98BB-A704AE53A97F}">
      <dgm:prSet/>
      <dgm:spPr/>
      <dgm:t>
        <a:bodyPr/>
        <a:lstStyle/>
        <a:p>
          <a:endParaRPr lang="en-US"/>
        </a:p>
      </dgm:t>
    </dgm:pt>
    <dgm:pt modelId="{D530EEA2-FC6F-9943-BD09-2B694B3B6509}" type="pres">
      <dgm:prSet presAssocID="{82483A91-5D07-0340-9E2F-A641DE261328}" presName="hierChild1" presStyleCnt="0">
        <dgm:presLayoutVars>
          <dgm:orgChart val="1"/>
          <dgm:chPref val="1"/>
          <dgm:dir/>
          <dgm:animOne val="branch"/>
          <dgm:animLvl val="lvl"/>
          <dgm:resizeHandles/>
        </dgm:presLayoutVars>
      </dgm:prSet>
      <dgm:spPr/>
    </dgm:pt>
    <dgm:pt modelId="{322CF752-24AD-2B46-8C38-9D7D7BA50389}" type="pres">
      <dgm:prSet presAssocID="{538F102F-0695-B64E-9609-4CAAED83F5EE}" presName="hierRoot1" presStyleCnt="0">
        <dgm:presLayoutVars>
          <dgm:hierBranch val="init"/>
        </dgm:presLayoutVars>
      </dgm:prSet>
      <dgm:spPr/>
    </dgm:pt>
    <dgm:pt modelId="{CCCCCDD8-BAFB-EE46-A090-7A6666907A0D}" type="pres">
      <dgm:prSet presAssocID="{538F102F-0695-B64E-9609-4CAAED83F5EE}" presName="rootComposite1" presStyleCnt="0"/>
      <dgm:spPr/>
    </dgm:pt>
    <dgm:pt modelId="{780EBE05-068A-3E44-AE45-5A70C6C3D73A}" type="pres">
      <dgm:prSet presAssocID="{538F102F-0695-B64E-9609-4CAAED83F5EE}" presName="rootText1" presStyleLbl="node0" presStyleIdx="0" presStyleCnt="1" custScaleY="63516">
        <dgm:presLayoutVars>
          <dgm:chPref val="3"/>
        </dgm:presLayoutVars>
      </dgm:prSet>
      <dgm:spPr/>
    </dgm:pt>
    <dgm:pt modelId="{B3FBFDE6-3B88-7E48-BEF1-2250ED8AA70E}" type="pres">
      <dgm:prSet presAssocID="{538F102F-0695-B64E-9609-4CAAED83F5EE}" presName="rootConnector1" presStyleLbl="node1" presStyleIdx="0" presStyleCnt="0"/>
      <dgm:spPr/>
    </dgm:pt>
    <dgm:pt modelId="{95413C38-F2A8-0546-9106-C528EA2D47C0}" type="pres">
      <dgm:prSet presAssocID="{538F102F-0695-B64E-9609-4CAAED83F5EE}" presName="hierChild2" presStyleCnt="0"/>
      <dgm:spPr/>
    </dgm:pt>
    <dgm:pt modelId="{8469346B-27D6-B546-8DE8-C8A42B976D77}" type="pres">
      <dgm:prSet presAssocID="{AA9CC7B4-258D-674F-A680-235FF3CE2891}" presName="Name37" presStyleLbl="parChTrans1D2" presStyleIdx="0" presStyleCnt="5"/>
      <dgm:spPr/>
    </dgm:pt>
    <dgm:pt modelId="{736AEE28-B8C1-DD47-96A9-6430E18C9F69}" type="pres">
      <dgm:prSet presAssocID="{AD37D62B-847E-414D-826B-C50DC8D609C9}" presName="hierRoot2" presStyleCnt="0">
        <dgm:presLayoutVars>
          <dgm:hierBranch val="init"/>
        </dgm:presLayoutVars>
      </dgm:prSet>
      <dgm:spPr/>
    </dgm:pt>
    <dgm:pt modelId="{31339B12-C324-4C40-B6B4-1011E3EF6C46}" type="pres">
      <dgm:prSet presAssocID="{AD37D62B-847E-414D-826B-C50DC8D609C9}" presName="rootComposite" presStyleCnt="0"/>
      <dgm:spPr/>
    </dgm:pt>
    <dgm:pt modelId="{81676B2D-E68D-4149-A251-C007EB63FC3E}" type="pres">
      <dgm:prSet presAssocID="{AD37D62B-847E-414D-826B-C50DC8D609C9}" presName="rootText" presStyleLbl="node2" presStyleIdx="0" presStyleCnt="5" custScaleY="59258" custLinFactX="169238" custLinFactNeighborX="200000" custLinFactNeighborY="441">
        <dgm:presLayoutVars>
          <dgm:chPref val="3"/>
        </dgm:presLayoutVars>
      </dgm:prSet>
      <dgm:spPr/>
    </dgm:pt>
    <dgm:pt modelId="{3D7BEA88-82D2-E34A-96FF-85BEFEE8E561}" type="pres">
      <dgm:prSet presAssocID="{AD37D62B-847E-414D-826B-C50DC8D609C9}" presName="rootConnector" presStyleLbl="node2" presStyleIdx="0" presStyleCnt="5"/>
      <dgm:spPr/>
    </dgm:pt>
    <dgm:pt modelId="{FEFAE4C0-0C20-9343-AB00-A9EB4AF2DE40}" type="pres">
      <dgm:prSet presAssocID="{AD37D62B-847E-414D-826B-C50DC8D609C9}" presName="hierChild4" presStyleCnt="0"/>
      <dgm:spPr/>
    </dgm:pt>
    <dgm:pt modelId="{78312682-6B8C-AF4A-B758-A704FE0FDCE9}" type="pres">
      <dgm:prSet presAssocID="{AD37D62B-847E-414D-826B-C50DC8D609C9}" presName="hierChild5" presStyleCnt="0"/>
      <dgm:spPr/>
    </dgm:pt>
    <dgm:pt modelId="{6DC5FE14-FC80-DC4E-8A62-4B916F399A8B}" type="pres">
      <dgm:prSet presAssocID="{C24151D9-7CA4-C747-87D4-E4363CDBB757}" presName="Name37" presStyleLbl="parChTrans1D2" presStyleIdx="1" presStyleCnt="5"/>
      <dgm:spPr/>
    </dgm:pt>
    <dgm:pt modelId="{CB313101-F28A-F244-81EA-63180BF5E4F8}" type="pres">
      <dgm:prSet presAssocID="{BD93433D-2371-CF4C-AF31-CC9C6E80E415}" presName="hierRoot2" presStyleCnt="0">
        <dgm:presLayoutVars>
          <dgm:hierBranch val="init"/>
        </dgm:presLayoutVars>
      </dgm:prSet>
      <dgm:spPr/>
    </dgm:pt>
    <dgm:pt modelId="{58026AE3-0BDA-9A45-82E5-95F751FB3B2E}" type="pres">
      <dgm:prSet presAssocID="{BD93433D-2371-CF4C-AF31-CC9C6E80E415}" presName="rootComposite" presStyleCnt="0"/>
      <dgm:spPr/>
    </dgm:pt>
    <dgm:pt modelId="{1959EC93-4BB7-074D-828C-3118AE1651CE}" type="pres">
      <dgm:prSet presAssocID="{BD93433D-2371-CF4C-AF31-CC9C6E80E415}" presName="rootText" presStyleLbl="node2" presStyleIdx="1" presStyleCnt="5" custScaleY="60017" custLinFactX="21000" custLinFactNeighborX="100000" custLinFactNeighborY="596">
        <dgm:presLayoutVars>
          <dgm:chPref val="3"/>
        </dgm:presLayoutVars>
      </dgm:prSet>
      <dgm:spPr/>
    </dgm:pt>
    <dgm:pt modelId="{20D11915-847D-8944-9AA7-6F48303CF2A8}" type="pres">
      <dgm:prSet presAssocID="{BD93433D-2371-CF4C-AF31-CC9C6E80E415}" presName="rootConnector" presStyleLbl="node2" presStyleIdx="1" presStyleCnt="5"/>
      <dgm:spPr/>
    </dgm:pt>
    <dgm:pt modelId="{16FC4C37-A855-1346-A5F8-BFD503F4C66F}" type="pres">
      <dgm:prSet presAssocID="{BD93433D-2371-CF4C-AF31-CC9C6E80E415}" presName="hierChild4" presStyleCnt="0"/>
      <dgm:spPr/>
    </dgm:pt>
    <dgm:pt modelId="{846A0247-957C-904D-8B15-025597C6587D}" type="pres">
      <dgm:prSet presAssocID="{BD93433D-2371-CF4C-AF31-CC9C6E80E415}" presName="hierChild5" presStyleCnt="0"/>
      <dgm:spPr/>
    </dgm:pt>
    <dgm:pt modelId="{2E12466C-9E19-9A4E-8B17-E2C4FB5E92AA}" type="pres">
      <dgm:prSet presAssocID="{DE29298B-648D-6140-9B7F-8E516559FCD2}" presName="Name37" presStyleLbl="parChTrans1D2" presStyleIdx="2" presStyleCnt="5"/>
      <dgm:spPr/>
    </dgm:pt>
    <dgm:pt modelId="{B6794422-903A-2448-B5F5-F13FE61A62CC}" type="pres">
      <dgm:prSet presAssocID="{7E2E7B8C-38C1-6D42-BDFA-EA41F4DF1BA0}" presName="hierRoot2" presStyleCnt="0">
        <dgm:presLayoutVars>
          <dgm:hierBranch val="init"/>
        </dgm:presLayoutVars>
      </dgm:prSet>
      <dgm:spPr/>
    </dgm:pt>
    <dgm:pt modelId="{C0EC4FDB-859E-2346-A3C7-A2DC88043D93}" type="pres">
      <dgm:prSet presAssocID="{7E2E7B8C-38C1-6D42-BDFA-EA41F4DF1BA0}" presName="rootComposite" presStyleCnt="0"/>
      <dgm:spPr/>
    </dgm:pt>
    <dgm:pt modelId="{A7D3AB06-C928-DB4E-A195-86D4CCCA59DA}" type="pres">
      <dgm:prSet presAssocID="{7E2E7B8C-38C1-6D42-BDFA-EA41F4DF1BA0}" presName="rootText" presStyleLbl="node2" presStyleIdx="2" presStyleCnt="5" custScaleY="59279" custLinFactX="100000" custLinFactNeighborX="139167" custLinFactNeighborY="0">
        <dgm:presLayoutVars>
          <dgm:chPref val="3"/>
        </dgm:presLayoutVars>
      </dgm:prSet>
      <dgm:spPr/>
    </dgm:pt>
    <dgm:pt modelId="{441C4003-CA99-D24B-BA52-AF2AAD4FF38A}" type="pres">
      <dgm:prSet presAssocID="{7E2E7B8C-38C1-6D42-BDFA-EA41F4DF1BA0}" presName="rootConnector" presStyleLbl="node2" presStyleIdx="2" presStyleCnt="5"/>
      <dgm:spPr/>
    </dgm:pt>
    <dgm:pt modelId="{29D63C01-0CA8-6E45-AA31-8AE7CECD32E4}" type="pres">
      <dgm:prSet presAssocID="{7E2E7B8C-38C1-6D42-BDFA-EA41F4DF1BA0}" presName="hierChild4" presStyleCnt="0"/>
      <dgm:spPr/>
    </dgm:pt>
    <dgm:pt modelId="{90F4E104-98E6-A642-880F-4FC0F09A4595}" type="pres">
      <dgm:prSet presAssocID="{7E2E7B8C-38C1-6D42-BDFA-EA41F4DF1BA0}" presName="hierChild5" presStyleCnt="0"/>
      <dgm:spPr/>
    </dgm:pt>
    <dgm:pt modelId="{77E5E01C-52C5-E740-A22C-40E8AC6F3E23}" type="pres">
      <dgm:prSet presAssocID="{ADD50709-7599-9F45-A6BD-C405E84B2D45}" presName="Name37" presStyleLbl="parChTrans1D2" presStyleIdx="3" presStyleCnt="5"/>
      <dgm:spPr/>
    </dgm:pt>
    <dgm:pt modelId="{E2315A1D-D71A-884C-B57C-F52F1342E3BC}" type="pres">
      <dgm:prSet presAssocID="{2D3E9A79-634D-A743-ACEF-80E39A5B5B8C}" presName="hierRoot2" presStyleCnt="0">
        <dgm:presLayoutVars>
          <dgm:hierBranch val="init"/>
        </dgm:presLayoutVars>
      </dgm:prSet>
      <dgm:spPr/>
    </dgm:pt>
    <dgm:pt modelId="{7AEAF925-2429-B842-8E97-420E32BB686E}" type="pres">
      <dgm:prSet presAssocID="{2D3E9A79-634D-A743-ACEF-80E39A5B5B8C}" presName="rootComposite" presStyleCnt="0"/>
      <dgm:spPr/>
    </dgm:pt>
    <dgm:pt modelId="{635DF0AE-62A5-8F46-B5D0-DDA16C08C635}" type="pres">
      <dgm:prSet presAssocID="{2D3E9A79-634D-A743-ACEF-80E39A5B5B8C}" presName="rootText" presStyleLbl="node2" presStyleIdx="3" presStyleCnt="5" custScaleY="59628" custLinFactX="-164499" custLinFactNeighborX="-200000" custLinFactNeighborY="1">
        <dgm:presLayoutVars>
          <dgm:chPref val="3"/>
        </dgm:presLayoutVars>
      </dgm:prSet>
      <dgm:spPr/>
    </dgm:pt>
    <dgm:pt modelId="{618E783D-B5D1-6A43-945F-EA5EC9A008EC}" type="pres">
      <dgm:prSet presAssocID="{2D3E9A79-634D-A743-ACEF-80E39A5B5B8C}" presName="rootConnector" presStyleLbl="node2" presStyleIdx="3" presStyleCnt="5"/>
      <dgm:spPr/>
    </dgm:pt>
    <dgm:pt modelId="{1067E2DC-2BB4-7541-B6B3-E619D2DC0EDB}" type="pres">
      <dgm:prSet presAssocID="{2D3E9A79-634D-A743-ACEF-80E39A5B5B8C}" presName="hierChild4" presStyleCnt="0"/>
      <dgm:spPr/>
    </dgm:pt>
    <dgm:pt modelId="{3D6DE56F-B5B4-3843-88B4-4A1D344729D7}" type="pres">
      <dgm:prSet presAssocID="{2D3E9A79-634D-A743-ACEF-80E39A5B5B8C}" presName="hierChild5" presStyleCnt="0"/>
      <dgm:spPr/>
    </dgm:pt>
    <dgm:pt modelId="{46F3F578-FF3B-E445-87EC-B5705203FDBF}" type="pres">
      <dgm:prSet presAssocID="{72A23CAD-345D-824A-8201-6EC887B7EBCD}" presName="Name37" presStyleLbl="parChTrans1D2" presStyleIdx="4" presStyleCnt="5"/>
      <dgm:spPr/>
    </dgm:pt>
    <dgm:pt modelId="{08A0DED9-5CB9-5C4F-889E-790A53074DE5}" type="pres">
      <dgm:prSet presAssocID="{ED0CD714-F739-664D-AED4-090974FC5A19}" presName="hierRoot2" presStyleCnt="0">
        <dgm:presLayoutVars>
          <dgm:hierBranch val="init"/>
        </dgm:presLayoutVars>
      </dgm:prSet>
      <dgm:spPr/>
    </dgm:pt>
    <dgm:pt modelId="{45E9224C-926F-F749-A2AE-A0AEE8DB57F7}" type="pres">
      <dgm:prSet presAssocID="{ED0CD714-F739-664D-AED4-090974FC5A19}" presName="rootComposite" presStyleCnt="0"/>
      <dgm:spPr/>
    </dgm:pt>
    <dgm:pt modelId="{AB36F0D2-D39D-5B43-8467-0A5EDFF625AC}" type="pres">
      <dgm:prSet presAssocID="{ED0CD714-F739-664D-AED4-090974FC5A19}" presName="rootText" presStyleLbl="node2" presStyleIdx="4" presStyleCnt="5" custScaleY="59836" custLinFactX="-160481" custLinFactNeighborX="-200000" custLinFactNeighborY="480">
        <dgm:presLayoutVars>
          <dgm:chPref val="3"/>
        </dgm:presLayoutVars>
      </dgm:prSet>
      <dgm:spPr/>
    </dgm:pt>
    <dgm:pt modelId="{70B8939D-1B51-D148-9150-FB93D6E879C4}" type="pres">
      <dgm:prSet presAssocID="{ED0CD714-F739-664D-AED4-090974FC5A19}" presName="rootConnector" presStyleLbl="node2" presStyleIdx="4" presStyleCnt="5"/>
      <dgm:spPr/>
    </dgm:pt>
    <dgm:pt modelId="{96D7A30E-1EEB-F143-B864-37EA3157087F}" type="pres">
      <dgm:prSet presAssocID="{ED0CD714-F739-664D-AED4-090974FC5A19}" presName="hierChild4" presStyleCnt="0"/>
      <dgm:spPr/>
    </dgm:pt>
    <dgm:pt modelId="{ECB16B64-CD27-B24F-9BF4-5E52B1658583}" type="pres">
      <dgm:prSet presAssocID="{ED0CD714-F739-664D-AED4-090974FC5A19}" presName="hierChild5" presStyleCnt="0"/>
      <dgm:spPr/>
    </dgm:pt>
    <dgm:pt modelId="{CE4AAC45-9F00-8649-A44A-E2EBF3201393}" type="pres">
      <dgm:prSet presAssocID="{538F102F-0695-B64E-9609-4CAAED83F5EE}" presName="hierChild3" presStyleCnt="0"/>
      <dgm:spPr/>
    </dgm:pt>
  </dgm:ptLst>
  <dgm:cxnLst>
    <dgm:cxn modelId="{160DE70E-41E6-CE4F-830E-AF3030E7A646}" srcId="{538F102F-0695-B64E-9609-4CAAED83F5EE}" destId="{AD37D62B-847E-414D-826B-C50DC8D609C9}" srcOrd="0" destOrd="0" parTransId="{AA9CC7B4-258D-674F-A680-235FF3CE2891}" sibTransId="{D5E6C242-AC27-7F43-9853-69EC95E32008}"/>
    <dgm:cxn modelId="{C9BC8C12-A013-470E-87FB-03126EB7C094}" type="presOf" srcId="{7E2E7B8C-38C1-6D42-BDFA-EA41F4DF1BA0}" destId="{441C4003-CA99-D24B-BA52-AF2AAD4FF38A}" srcOrd="1" destOrd="0" presId="urn:microsoft.com/office/officeart/2005/8/layout/orgChart1"/>
    <dgm:cxn modelId="{FE86FD31-17CA-4C4F-85CF-84C71D1EFAFD}" srcId="{538F102F-0695-B64E-9609-4CAAED83F5EE}" destId="{ED0CD714-F739-664D-AED4-090974FC5A19}" srcOrd="4" destOrd="0" parTransId="{72A23CAD-345D-824A-8201-6EC887B7EBCD}" sibTransId="{87EB5905-8E6F-7E4C-B6CC-C570C8C44F44}"/>
    <dgm:cxn modelId="{CB43305B-F4B0-43EC-B88E-662ECFCA7937}" type="presOf" srcId="{C24151D9-7CA4-C747-87D4-E4363CDBB757}" destId="{6DC5FE14-FC80-DC4E-8A62-4B916F399A8B}" srcOrd="0" destOrd="0" presId="urn:microsoft.com/office/officeart/2005/8/layout/orgChart1"/>
    <dgm:cxn modelId="{5769FA5E-84B5-6D4A-8DA4-D704001F5ED0}" srcId="{538F102F-0695-B64E-9609-4CAAED83F5EE}" destId="{BD93433D-2371-CF4C-AF31-CC9C6E80E415}" srcOrd="1" destOrd="0" parTransId="{C24151D9-7CA4-C747-87D4-E4363CDBB757}" sibTransId="{199AB6F5-6180-134D-923B-5F4563104C07}"/>
    <dgm:cxn modelId="{A8E4C145-43EC-F740-98BB-A704AE53A97F}" srcId="{538F102F-0695-B64E-9609-4CAAED83F5EE}" destId="{2D3E9A79-634D-A743-ACEF-80E39A5B5B8C}" srcOrd="3" destOrd="0" parTransId="{ADD50709-7599-9F45-A6BD-C405E84B2D45}" sibTransId="{272E0C71-685E-CF49-B193-57FC0F5DA9E2}"/>
    <dgm:cxn modelId="{5E3A3066-C2E7-4E90-9656-77E46FADF536}" type="presOf" srcId="{7E2E7B8C-38C1-6D42-BDFA-EA41F4DF1BA0}" destId="{A7D3AB06-C928-DB4E-A195-86D4CCCA59DA}" srcOrd="0" destOrd="0" presId="urn:microsoft.com/office/officeart/2005/8/layout/orgChart1"/>
    <dgm:cxn modelId="{86B6B26E-116F-43F4-892A-C011F48DA3F8}" type="presOf" srcId="{AA9CC7B4-258D-674F-A680-235FF3CE2891}" destId="{8469346B-27D6-B546-8DE8-C8A42B976D77}" srcOrd="0" destOrd="0" presId="urn:microsoft.com/office/officeart/2005/8/layout/orgChart1"/>
    <dgm:cxn modelId="{15896676-A3B8-42EA-94CB-6E1F890CA3AB}" type="presOf" srcId="{BD93433D-2371-CF4C-AF31-CC9C6E80E415}" destId="{1959EC93-4BB7-074D-828C-3118AE1651CE}" srcOrd="0" destOrd="0" presId="urn:microsoft.com/office/officeart/2005/8/layout/orgChart1"/>
    <dgm:cxn modelId="{280BC58C-5C99-488A-8CD2-C803D4766D61}" type="presOf" srcId="{DE29298B-648D-6140-9B7F-8E516559FCD2}" destId="{2E12466C-9E19-9A4E-8B17-E2C4FB5E92AA}" srcOrd="0" destOrd="0" presId="urn:microsoft.com/office/officeart/2005/8/layout/orgChart1"/>
    <dgm:cxn modelId="{B413A196-C181-468A-966C-8EECDE5D5C69}" type="presOf" srcId="{ADD50709-7599-9F45-A6BD-C405E84B2D45}" destId="{77E5E01C-52C5-E740-A22C-40E8AC6F3E23}" srcOrd="0" destOrd="0" presId="urn:microsoft.com/office/officeart/2005/8/layout/orgChart1"/>
    <dgm:cxn modelId="{FAB86B9B-AEAF-4090-ACC1-CF1B063055AD}" type="presOf" srcId="{72A23CAD-345D-824A-8201-6EC887B7EBCD}" destId="{46F3F578-FF3B-E445-87EC-B5705203FDBF}" srcOrd="0" destOrd="0" presId="urn:microsoft.com/office/officeart/2005/8/layout/orgChart1"/>
    <dgm:cxn modelId="{CBBDA69B-EE30-46F3-87D0-868511F2F987}" type="presOf" srcId="{2D3E9A79-634D-A743-ACEF-80E39A5B5B8C}" destId="{635DF0AE-62A5-8F46-B5D0-DDA16C08C635}" srcOrd="0" destOrd="0" presId="urn:microsoft.com/office/officeart/2005/8/layout/orgChart1"/>
    <dgm:cxn modelId="{073C7D9F-8012-46DE-846A-A45591A5C43A}" type="presOf" srcId="{538F102F-0695-B64E-9609-4CAAED83F5EE}" destId="{780EBE05-068A-3E44-AE45-5A70C6C3D73A}" srcOrd="0" destOrd="0" presId="urn:microsoft.com/office/officeart/2005/8/layout/orgChart1"/>
    <dgm:cxn modelId="{8D68CCA2-D522-3F47-98BF-7798B71E2F5E}" srcId="{538F102F-0695-B64E-9609-4CAAED83F5EE}" destId="{7E2E7B8C-38C1-6D42-BDFA-EA41F4DF1BA0}" srcOrd="2" destOrd="0" parTransId="{DE29298B-648D-6140-9B7F-8E516559FCD2}" sibTransId="{8A22937A-B04A-2242-AAD7-9252055C66E6}"/>
    <dgm:cxn modelId="{8759DCA2-8EDF-4113-A9E5-3A1D8A4F7325}" type="presOf" srcId="{ED0CD714-F739-664D-AED4-090974FC5A19}" destId="{AB36F0D2-D39D-5B43-8467-0A5EDFF625AC}" srcOrd="0" destOrd="0" presId="urn:microsoft.com/office/officeart/2005/8/layout/orgChart1"/>
    <dgm:cxn modelId="{040F17A6-555E-4EB8-A205-777622F5A36D}" type="presOf" srcId="{BD93433D-2371-CF4C-AF31-CC9C6E80E415}" destId="{20D11915-847D-8944-9AA7-6F48303CF2A8}" srcOrd="1" destOrd="0" presId="urn:microsoft.com/office/officeart/2005/8/layout/orgChart1"/>
    <dgm:cxn modelId="{A9FD7EA6-D045-45BC-AE19-F35C64994900}" type="presOf" srcId="{AD37D62B-847E-414D-826B-C50DC8D609C9}" destId="{3D7BEA88-82D2-E34A-96FF-85BEFEE8E561}" srcOrd="1" destOrd="0" presId="urn:microsoft.com/office/officeart/2005/8/layout/orgChart1"/>
    <dgm:cxn modelId="{B52123A7-0D25-42F8-BEA5-664FCCF58D03}" type="presOf" srcId="{AD37D62B-847E-414D-826B-C50DC8D609C9}" destId="{81676B2D-E68D-4149-A251-C007EB63FC3E}" srcOrd="0" destOrd="0" presId="urn:microsoft.com/office/officeart/2005/8/layout/orgChart1"/>
    <dgm:cxn modelId="{C4A218B7-0C30-4E37-8459-B34E69C7418F}" type="presOf" srcId="{2D3E9A79-634D-A743-ACEF-80E39A5B5B8C}" destId="{618E783D-B5D1-6A43-945F-EA5EC9A008EC}" srcOrd="1" destOrd="0" presId="urn:microsoft.com/office/officeart/2005/8/layout/orgChart1"/>
    <dgm:cxn modelId="{8EAAE9C3-61E3-274B-AD2C-E0892C27E19D}" srcId="{82483A91-5D07-0340-9E2F-A641DE261328}" destId="{538F102F-0695-B64E-9609-4CAAED83F5EE}" srcOrd="0" destOrd="0" parTransId="{E8C9F505-BD38-7446-8DBA-DEC1B4443457}" sibTransId="{A049C398-C830-2940-8325-B1983BADAD2C}"/>
    <dgm:cxn modelId="{4E8C81C9-4EE9-40D6-B73C-7B2EAC5E5357}" type="presOf" srcId="{ED0CD714-F739-664D-AED4-090974FC5A19}" destId="{70B8939D-1B51-D148-9150-FB93D6E879C4}" srcOrd="1" destOrd="0" presId="urn:microsoft.com/office/officeart/2005/8/layout/orgChart1"/>
    <dgm:cxn modelId="{327AACDB-CDD4-4286-9596-B4E37F707ADB}" type="presOf" srcId="{82483A91-5D07-0340-9E2F-A641DE261328}" destId="{D530EEA2-FC6F-9943-BD09-2B694B3B6509}" srcOrd="0" destOrd="0" presId="urn:microsoft.com/office/officeart/2005/8/layout/orgChart1"/>
    <dgm:cxn modelId="{EBF62BFB-1BE4-4669-B654-C42EF281B907}" type="presOf" srcId="{538F102F-0695-B64E-9609-4CAAED83F5EE}" destId="{B3FBFDE6-3B88-7E48-BEF1-2250ED8AA70E}" srcOrd="1" destOrd="0" presId="urn:microsoft.com/office/officeart/2005/8/layout/orgChart1"/>
    <dgm:cxn modelId="{410E3DFF-0A2D-4A7A-86E8-3F990B1FE826}" type="presParOf" srcId="{D530EEA2-FC6F-9943-BD09-2B694B3B6509}" destId="{322CF752-24AD-2B46-8C38-9D7D7BA50389}" srcOrd="0" destOrd="0" presId="urn:microsoft.com/office/officeart/2005/8/layout/orgChart1"/>
    <dgm:cxn modelId="{773DCF52-210C-406E-85E5-8E1FC3B32FE3}" type="presParOf" srcId="{322CF752-24AD-2B46-8C38-9D7D7BA50389}" destId="{CCCCCDD8-BAFB-EE46-A090-7A6666907A0D}" srcOrd="0" destOrd="0" presId="urn:microsoft.com/office/officeart/2005/8/layout/orgChart1"/>
    <dgm:cxn modelId="{810FDD50-983E-44C9-820A-3AA79EE49240}" type="presParOf" srcId="{CCCCCDD8-BAFB-EE46-A090-7A6666907A0D}" destId="{780EBE05-068A-3E44-AE45-5A70C6C3D73A}" srcOrd="0" destOrd="0" presId="urn:microsoft.com/office/officeart/2005/8/layout/orgChart1"/>
    <dgm:cxn modelId="{6CB9F7BC-BCDC-4A7B-BCAE-3401741D1211}" type="presParOf" srcId="{CCCCCDD8-BAFB-EE46-A090-7A6666907A0D}" destId="{B3FBFDE6-3B88-7E48-BEF1-2250ED8AA70E}" srcOrd="1" destOrd="0" presId="urn:microsoft.com/office/officeart/2005/8/layout/orgChart1"/>
    <dgm:cxn modelId="{3FB05C67-70AC-4774-AC23-1D2643E7B3F9}" type="presParOf" srcId="{322CF752-24AD-2B46-8C38-9D7D7BA50389}" destId="{95413C38-F2A8-0546-9106-C528EA2D47C0}" srcOrd="1" destOrd="0" presId="urn:microsoft.com/office/officeart/2005/8/layout/orgChart1"/>
    <dgm:cxn modelId="{45ECA2EF-C4A2-440D-9A9D-EDD27A460F8C}" type="presParOf" srcId="{95413C38-F2A8-0546-9106-C528EA2D47C0}" destId="{8469346B-27D6-B546-8DE8-C8A42B976D77}" srcOrd="0" destOrd="0" presId="urn:microsoft.com/office/officeart/2005/8/layout/orgChart1"/>
    <dgm:cxn modelId="{CB7A3C9A-BFBD-4CC7-BA91-6751284C5249}" type="presParOf" srcId="{95413C38-F2A8-0546-9106-C528EA2D47C0}" destId="{736AEE28-B8C1-DD47-96A9-6430E18C9F69}" srcOrd="1" destOrd="0" presId="urn:microsoft.com/office/officeart/2005/8/layout/orgChart1"/>
    <dgm:cxn modelId="{885D3242-C511-4313-8582-5EB74FA5D4C5}" type="presParOf" srcId="{736AEE28-B8C1-DD47-96A9-6430E18C9F69}" destId="{31339B12-C324-4C40-B6B4-1011E3EF6C46}" srcOrd="0" destOrd="0" presId="urn:microsoft.com/office/officeart/2005/8/layout/orgChart1"/>
    <dgm:cxn modelId="{1CAC0419-D9D3-4997-910F-2C54B3C47B36}" type="presParOf" srcId="{31339B12-C324-4C40-B6B4-1011E3EF6C46}" destId="{81676B2D-E68D-4149-A251-C007EB63FC3E}" srcOrd="0" destOrd="0" presId="urn:microsoft.com/office/officeart/2005/8/layout/orgChart1"/>
    <dgm:cxn modelId="{C72E4B47-10FD-40B9-8B72-BDDCB35ADA9F}" type="presParOf" srcId="{31339B12-C324-4C40-B6B4-1011E3EF6C46}" destId="{3D7BEA88-82D2-E34A-96FF-85BEFEE8E561}" srcOrd="1" destOrd="0" presId="urn:microsoft.com/office/officeart/2005/8/layout/orgChart1"/>
    <dgm:cxn modelId="{FE86C918-B1DE-4EA4-8B55-4CF6176613D3}" type="presParOf" srcId="{736AEE28-B8C1-DD47-96A9-6430E18C9F69}" destId="{FEFAE4C0-0C20-9343-AB00-A9EB4AF2DE40}" srcOrd="1" destOrd="0" presId="urn:microsoft.com/office/officeart/2005/8/layout/orgChart1"/>
    <dgm:cxn modelId="{DA52EC90-F072-4F1C-A7D5-841617D8E0BC}" type="presParOf" srcId="{736AEE28-B8C1-DD47-96A9-6430E18C9F69}" destId="{78312682-6B8C-AF4A-B758-A704FE0FDCE9}" srcOrd="2" destOrd="0" presId="urn:microsoft.com/office/officeart/2005/8/layout/orgChart1"/>
    <dgm:cxn modelId="{991379B7-9850-4D07-B419-0FC733A025CA}" type="presParOf" srcId="{95413C38-F2A8-0546-9106-C528EA2D47C0}" destId="{6DC5FE14-FC80-DC4E-8A62-4B916F399A8B}" srcOrd="2" destOrd="0" presId="urn:microsoft.com/office/officeart/2005/8/layout/orgChart1"/>
    <dgm:cxn modelId="{F176DE18-095C-4B36-94B9-F0950317BE73}" type="presParOf" srcId="{95413C38-F2A8-0546-9106-C528EA2D47C0}" destId="{CB313101-F28A-F244-81EA-63180BF5E4F8}" srcOrd="3" destOrd="0" presId="urn:microsoft.com/office/officeart/2005/8/layout/orgChart1"/>
    <dgm:cxn modelId="{0C175817-2FF2-42F6-AFE4-FCFDEDD4DE13}" type="presParOf" srcId="{CB313101-F28A-F244-81EA-63180BF5E4F8}" destId="{58026AE3-0BDA-9A45-82E5-95F751FB3B2E}" srcOrd="0" destOrd="0" presId="urn:microsoft.com/office/officeart/2005/8/layout/orgChart1"/>
    <dgm:cxn modelId="{6AB76B41-0F4D-4BF8-9C69-91BAFE4EAD32}" type="presParOf" srcId="{58026AE3-0BDA-9A45-82E5-95F751FB3B2E}" destId="{1959EC93-4BB7-074D-828C-3118AE1651CE}" srcOrd="0" destOrd="0" presId="urn:microsoft.com/office/officeart/2005/8/layout/orgChart1"/>
    <dgm:cxn modelId="{B8E1981B-869B-4568-9171-DE292C615BF3}" type="presParOf" srcId="{58026AE3-0BDA-9A45-82E5-95F751FB3B2E}" destId="{20D11915-847D-8944-9AA7-6F48303CF2A8}" srcOrd="1" destOrd="0" presId="urn:microsoft.com/office/officeart/2005/8/layout/orgChart1"/>
    <dgm:cxn modelId="{6672983E-1919-4F5B-9D11-9FDDFBE600F6}" type="presParOf" srcId="{CB313101-F28A-F244-81EA-63180BF5E4F8}" destId="{16FC4C37-A855-1346-A5F8-BFD503F4C66F}" srcOrd="1" destOrd="0" presId="urn:microsoft.com/office/officeart/2005/8/layout/orgChart1"/>
    <dgm:cxn modelId="{F9B9B611-18A8-498E-AEDF-FA6108252711}" type="presParOf" srcId="{CB313101-F28A-F244-81EA-63180BF5E4F8}" destId="{846A0247-957C-904D-8B15-025597C6587D}" srcOrd="2" destOrd="0" presId="urn:microsoft.com/office/officeart/2005/8/layout/orgChart1"/>
    <dgm:cxn modelId="{88BB2E93-A319-4B04-BA2A-EE86A9146CD2}" type="presParOf" srcId="{95413C38-F2A8-0546-9106-C528EA2D47C0}" destId="{2E12466C-9E19-9A4E-8B17-E2C4FB5E92AA}" srcOrd="4" destOrd="0" presId="urn:microsoft.com/office/officeart/2005/8/layout/orgChart1"/>
    <dgm:cxn modelId="{5CB66F39-0CDD-4B43-8786-CA9365597F3A}" type="presParOf" srcId="{95413C38-F2A8-0546-9106-C528EA2D47C0}" destId="{B6794422-903A-2448-B5F5-F13FE61A62CC}" srcOrd="5" destOrd="0" presId="urn:microsoft.com/office/officeart/2005/8/layout/orgChart1"/>
    <dgm:cxn modelId="{BA638374-2AF0-491F-B1A8-B4C1BB9ED181}" type="presParOf" srcId="{B6794422-903A-2448-B5F5-F13FE61A62CC}" destId="{C0EC4FDB-859E-2346-A3C7-A2DC88043D93}" srcOrd="0" destOrd="0" presId="urn:microsoft.com/office/officeart/2005/8/layout/orgChart1"/>
    <dgm:cxn modelId="{305064A8-71AB-49C6-88F2-ED9D1A096CD3}" type="presParOf" srcId="{C0EC4FDB-859E-2346-A3C7-A2DC88043D93}" destId="{A7D3AB06-C928-DB4E-A195-86D4CCCA59DA}" srcOrd="0" destOrd="0" presId="urn:microsoft.com/office/officeart/2005/8/layout/orgChart1"/>
    <dgm:cxn modelId="{0D04BCCC-ADDF-40DD-983A-1979A7529899}" type="presParOf" srcId="{C0EC4FDB-859E-2346-A3C7-A2DC88043D93}" destId="{441C4003-CA99-D24B-BA52-AF2AAD4FF38A}" srcOrd="1" destOrd="0" presId="urn:microsoft.com/office/officeart/2005/8/layout/orgChart1"/>
    <dgm:cxn modelId="{62FA6972-56A2-48EE-B31F-BEBDC4B1ED6C}" type="presParOf" srcId="{B6794422-903A-2448-B5F5-F13FE61A62CC}" destId="{29D63C01-0CA8-6E45-AA31-8AE7CECD32E4}" srcOrd="1" destOrd="0" presId="urn:microsoft.com/office/officeart/2005/8/layout/orgChart1"/>
    <dgm:cxn modelId="{BCD7427F-71B0-41AB-B341-079AECF779B0}" type="presParOf" srcId="{B6794422-903A-2448-B5F5-F13FE61A62CC}" destId="{90F4E104-98E6-A642-880F-4FC0F09A4595}" srcOrd="2" destOrd="0" presId="urn:microsoft.com/office/officeart/2005/8/layout/orgChart1"/>
    <dgm:cxn modelId="{73EE57F9-475D-4D66-BB6B-263BCD01D79A}" type="presParOf" srcId="{95413C38-F2A8-0546-9106-C528EA2D47C0}" destId="{77E5E01C-52C5-E740-A22C-40E8AC6F3E23}" srcOrd="6" destOrd="0" presId="urn:microsoft.com/office/officeart/2005/8/layout/orgChart1"/>
    <dgm:cxn modelId="{F9CDAD00-4A73-48E4-8361-5FA176E101B1}" type="presParOf" srcId="{95413C38-F2A8-0546-9106-C528EA2D47C0}" destId="{E2315A1D-D71A-884C-B57C-F52F1342E3BC}" srcOrd="7" destOrd="0" presId="urn:microsoft.com/office/officeart/2005/8/layout/orgChart1"/>
    <dgm:cxn modelId="{A98381AE-A941-497F-85EA-EBB32B3D44DD}" type="presParOf" srcId="{E2315A1D-D71A-884C-B57C-F52F1342E3BC}" destId="{7AEAF925-2429-B842-8E97-420E32BB686E}" srcOrd="0" destOrd="0" presId="urn:microsoft.com/office/officeart/2005/8/layout/orgChart1"/>
    <dgm:cxn modelId="{8BDFFB03-F681-4928-A3D7-DB7C23394179}" type="presParOf" srcId="{7AEAF925-2429-B842-8E97-420E32BB686E}" destId="{635DF0AE-62A5-8F46-B5D0-DDA16C08C635}" srcOrd="0" destOrd="0" presId="urn:microsoft.com/office/officeart/2005/8/layout/orgChart1"/>
    <dgm:cxn modelId="{E2C4C75A-9A91-4F10-953E-B4D371BF6A25}" type="presParOf" srcId="{7AEAF925-2429-B842-8E97-420E32BB686E}" destId="{618E783D-B5D1-6A43-945F-EA5EC9A008EC}" srcOrd="1" destOrd="0" presId="urn:microsoft.com/office/officeart/2005/8/layout/orgChart1"/>
    <dgm:cxn modelId="{B49C3DF1-048A-4734-8FDF-4F0966A97957}" type="presParOf" srcId="{E2315A1D-D71A-884C-B57C-F52F1342E3BC}" destId="{1067E2DC-2BB4-7541-B6B3-E619D2DC0EDB}" srcOrd="1" destOrd="0" presId="urn:microsoft.com/office/officeart/2005/8/layout/orgChart1"/>
    <dgm:cxn modelId="{F2D28C39-6322-4D3F-825E-EB01CA5ECA71}" type="presParOf" srcId="{E2315A1D-D71A-884C-B57C-F52F1342E3BC}" destId="{3D6DE56F-B5B4-3843-88B4-4A1D344729D7}" srcOrd="2" destOrd="0" presId="urn:microsoft.com/office/officeart/2005/8/layout/orgChart1"/>
    <dgm:cxn modelId="{2C821BDE-6C35-44A6-867A-A5738923C0A6}" type="presParOf" srcId="{95413C38-F2A8-0546-9106-C528EA2D47C0}" destId="{46F3F578-FF3B-E445-87EC-B5705203FDBF}" srcOrd="8" destOrd="0" presId="urn:microsoft.com/office/officeart/2005/8/layout/orgChart1"/>
    <dgm:cxn modelId="{ED405ED1-7204-4764-8AE4-FD42E3D8150A}" type="presParOf" srcId="{95413C38-F2A8-0546-9106-C528EA2D47C0}" destId="{08A0DED9-5CB9-5C4F-889E-790A53074DE5}" srcOrd="9" destOrd="0" presId="urn:microsoft.com/office/officeart/2005/8/layout/orgChart1"/>
    <dgm:cxn modelId="{04ADD92E-78DE-428C-8E57-1417A7EF4AFF}" type="presParOf" srcId="{08A0DED9-5CB9-5C4F-889E-790A53074DE5}" destId="{45E9224C-926F-F749-A2AE-A0AEE8DB57F7}" srcOrd="0" destOrd="0" presId="urn:microsoft.com/office/officeart/2005/8/layout/orgChart1"/>
    <dgm:cxn modelId="{F6DBCDDD-F1C1-44D9-8606-DD26D5DCDA29}" type="presParOf" srcId="{45E9224C-926F-F749-A2AE-A0AEE8DB57F7}" destId="{AB36F0D2-D39D-5B43-8467-0A5EDFF625AC}" srcOrd="0" destOrd="0" presId="urn:microsoft.com/office/officeart/2005/8/layout/orgChart1"/>
    <dgm:cxn modelId="{9148C97C-3B9E-43F1-A519-A2AA71E18BAB}" type="presParOf" srcId="{45E9224C-926F-F749-A2AE-A0AEE8DB57F7}" destId="{70B8939D-1B51-D148-9150-FB93D6E879C4}" srcOrd="1" destOrd="0" presId="urn:microsoft.com/office/officeart/2005/8/layout/orgChart1"/>
    <dgm:cxn modelId="{9F478A0F-CF7F-4F3F-A578-9F1A21B4B602}" type="presParOf" srcId="{08A0DED9-5CB9-5C4F-889E-790A53074DE5}" destId="{96D7A30E-1EEB-F143-B864-37EA3157087F}" srcOrd="1" destOrd="0" presId="urn:microsoft.com/office/officeart/2005/8/layout/orgChart1"/>
    <dgm:cxn modelId="{2B7B2BE4-F179-4E87-871F-FCB04FB2C6AC}" type="presParOf" srcId="{08A0DED9-5CB9-5C4F-889E-790A53074DE5}" destId="{ECB16B64-CD27-B24F-9BF4-5E52B1658583}" srcOrd="2" destOrd="0" presId="urn:microsoft.com/office/officeart/2005/8/layout/orgChart1"/>
    <dgm:cxn modelId="{D73B0DF0-221E-4B11-B642-6601BC5440C3}" type="presParOf" srcId="{322CF752-24AD-2B46-8C38-9D7D7BA50389}" destId="{CE4AAC45-9F00-8649-A44A-E2EBF3201393}"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3F578-FF3B-E445-87EC-B5705203FDBF}">
      <dsp:nvSpPr>
        <dsp:cNvPr id="0" name=""/>
        <dsp:cNvSpPr/>
      </dsp:nvSpPr>
      <dsp:spPr>
        <a:xfrm>
          <a:off x="2445477" y="945862"/>
          <a:ext cx="1669322" cy="299258"/>
        </a:xfrm>
        <a:custGeom>
          <a:avLst/>
          <a:gdLst/>
          <a:ahLst/>
          <a:cxnLst/>
          <a:rect l="0" t="0" r="0" b="0"/>
          <a:pathLst>
            <a:path>
              <a:moveTo>
                <a:pt x="1669322" y="0"/>
              </a:moveTo>
              <a:lnTo>
                <a:pt x="1669322" y="151319"/>
              </a:lnTo>
              <a:lnTo>
                <a:pt x="0" y="151319"/>
              </a:lnTo>
              <a:lnTo>
                <a:pt x="0" y="29925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7E5E01C-52C5-E740-A22C-40E8AC6F3E23}">
      <dsp:nvSpPr>
        <dsp:cNvPr id="0" name=""/>
        <dsp:cNvSpPr/>
      </dsp:nvSpPr>
      <dsp:spPr>
        <a:xfrm>
          <a:off x="704468" y="945862"/>
          <a:ext cx="3410331" cy="295883"/>
        </a:xfrm>
        <a:custGeom>
          <a:avLst/>
          <a:gdLst/>
          <a:ahLst/>
          <a:cxnLst/>
          <a:rect l="0" t="0" r="0" b="0"/>
          <a:pathLst>
            <a:path>
              <a:moveTo>
                <a:pt x="3410331" y="0"/>
              </a:moveTo>
              <a:lnTo>
                <a:pt x="3410331" y="147945"/>
              </a:lnTo>
              <a:lnTo>
                <a:pt x="0" y="147945"/>
              </a:lnTo>
              <a:lnTo>
                <a:pt x="0" y="29588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E12466C-9E19-9A4E-8B17-E2C4FB5E92AA}">
      <dsp:nvSpPr>
        <dsp:cNvPr id="0" name=""/>
        <dsp:cNvSpPr/>
      </dsp:nvSpPr>
      <dsp:spPr>
        <a:xfrm>
          <a:off x="4114800" y="945862"/>
          <a:ext cx="3369712" cy="295876"/>
        </a:xfrm>
        <a:custGeom>
          <a:avLst/>
          <a:gdLst/>
          <a:ahLst/>
          <a:cxnLst/>
          <a:rect l="0" t="0" r="0" b="0"/>
          <a:pathLst>
            <a:path>
              <a:moveTo>
                <a:pt x="0" y="0"/>
              </a:moveTo>
              <a:lnTo>
                <a:pt x="0" y="147938"/>
              </a:lnTo>
              <a:lnTo>
                <a:pt x="3369712" y="147938"/>
              </a:lnTo>
              <a:lnTo>
                <a:pt x="3369712" y="29587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DC5FE14-FC80-DC4E-8A62-4B916F399A8B}">
      <dsp:nvSpPr>
        <dsp:cNvPr id="0" name=""/>
        <dsp:cNvSpPr/>
      </dsp:nvSpPr>
      <dsp:spPr>
        <a:xfrm>
          <a:off x="4069079" y="945862"/>
          <a:ext cx="91440" cy="300075"/>
        </a:xfrm>
        <a:custGeom>
          <a:avLst/>
          <a:gdLst/>
          <a:ahLst/>
          <a:cxnLst/>
          <a:rect l="0" t="0" r="0" b="0"/>
          <a:pathLst>
            <a:path>
              <a:moveTo>
                <a:pt x="45720" y="0"/>
              </a:moveTo>
              <a:lnTo>
                <a:pt x="45720" y="30007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69346B-27D6-B546-8DE8-C8A42B976D77}">
      <dsp:nvSpPr>
        <dsp:cNvPr id="0" name=""/>
        <dsp:cNvSpPr/>
      </dsp:nvSpPr>
      <dsp:spPr>
        <a:xfrm>
          <a:off x="4114800" y="945862"/>
          <a:ext cx="1792703" cy="298983"/>
        </a:xfrm>
        <a:custGeom>
          <a:avLst/>
          <a:gdLst/>
          <a:ahLst/>
          <a:cxnLst/>
          <a:rect l="0" t="0" r="0" b="0"/>
          <a:pathLst>
            <a:path>
              <a:moveTo>
                <a:pt x="0" y="0"/>
              </a:moveTo>
              <a:lnTo>
                <a:pt x="0" y="151045"/>
              </a:lnTo>
              <a:lnTo>
                <a:pt x="1792703" y="151045"/>
              </a:lnTo>
              <a:lnTo>
                <a:pt x="1792703" y="29898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80EBE05-068A-3E44-AE45-5A70C6C3D73A}">
      <dsp:nvSpPr>
        <dsp:cNvPr id="0" name=""/>
        <dsp:cNvSpPr/>
      </dsp:nvSpPr>
      <dsp:spPr>
        <a:xfrm>
          <a:off x="3410331" y="498412"/>
          <a:ext cx="1408937" cy="44745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IADR</a:t>
          </a:r>
        </a:p>
      </dsp:txBody>
      <dsp:txXfrm>
        <a:off x="3410331" y="498412"/>
        <a:ext cx="1408937" cy="447450"/>
      </dsp:txXfrm>
    </dsp:sp>
    <dsp:sp modelId="{81676B2D-E68D-4149-A251-C007EB63FC3E}">
      <dsp:nvSpPr>
        <dsp:cNvPr id="0" name=""/>
        <dsp:cNvSpPr/>
      </dsp:nvSpPr>
      <dsp:spPr>
        <a:xfrm>
          <a:off x="5203034" y="1244846"/>
          <a:ext cx="1408937" cy="41745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NAR</a:t>
          </a:r>
        </a:p>
      </dsp:txBody>
      <dsp:txXfrm>
        <a:off x="5203034" y="1244846"/>
        <a:ext cx="1408937" cy="417454"/>
      </dsp:txXfrm>
    </dsp:sp>
    <dsp:sp modelId="{1959EC93-4BB7-074D-828C-3118AE1651CE}">
      <dsp:nvSpPr>
        <dsp:cNvPr id="0" name=""/>
        <dsp:cNvSpPr/>
      </dsp:nvSpPr>
      <dsp:spPr>
        <a:xfrm>
          <a:off x="3410331" y="1245938"/>
          <a:ext cx="1408937" cy="4228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LAR</a:t>
          </a:r>
        </a:p>
      </dsp:txBody>
      <dsp:txXfrm>
        <a:off x="3410331" y="1245938"/>
        <a:ext cx="1408937" cy="422800"/>
      </dsp:txXfrm>
    </dsp:sp>
    <dsp:sp modelId="{A7D3AB06-C928-DB4E-A195-86D4CCCA59DA}">
      <dsp:nvSpPr>
        <dsp:cNvPr id="0" name=""/>
        <dsp:cNvSpPr/>
      </dsp:nvSpPr>
      <dsp:spPr>
        <a:xfrm>
          <a:off x="6780044" y="1241739"/>
          <a:ext cx="1408937" cy="417601"/>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PER</a:t>
          </a:r>
        </a:p>
      </dsp:txBody>
      <dsp:txXfrm>
        <a:off x="6780044" y="1241739"/>
        <a:ext cx="1408937" cy="417601"/>
      </dsp:txXfrm>
    </dsp:sp>
    <dsp:sp modelId="{635DF0AE-62A5-8F46-B5D0-DDA16C08C635}">
      <dsp:nvSpPr>
        <dsp:cNvPr id="0" name=""/>
        <dsp:cNvSpPr/>
      </dsp:nvSpPr>
      <dsp:spPr>
        <a:xfrm>
          <a:off x="0" y="1241746"/>
          <a:ext cx="1408937" cy="42006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AMER</a:t>
          </a:r>
        </a:p>
      </dsp:txBody>
      <dsp:txXfrm>
        <a:off x="0" y="1241746"/>
        <a:ext cx="1408937" cy="420060"/>
      </dsp:txXfrm>
    </dsp:sp>
    <dsp:sp modelId="{AB36F0D2-D39D-5B43-8467-0A5EDFF625AC}">
      <dsp:nvSpPr>
        <dsp:cNvPr id="0" name=""/>
        <dsp:cNvSpPr/>
      </dsp:nvSpPr>
      <dsp:spPr>
        <a:xfrm>
          <a:off x="1741008" y="1245121"/>
          <a:ext cx="1408937" cy="421525"/>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APR</a:t>
          </a:r>
        </a:p>
      </dsp:txBody>
      <dsp:txXfrm>
        <a:off x="1741008" y="1245121"/>
        <a:ext cx="1408937" cy="42152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38" tIns="45718" rIns="91438" bIns="45718"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38" tIns="45718" rIns="91438" bIns="45718" rtlCol="0"/>
          <a:lstStyle>
            <a:lvl1pPr algn="r">
              <a:defRPr sz="1200"/>
            </a:lvl1pPr>
          </a:lstStyle>
          <a:p>
            <a:fld id="{50F4B83A-6BBD-4C1D-8909-DAA96C86B027}" type="datetimeFigureOut">
              <a:rPr lang="en-US" smtClean="0"/>
              <a:t>11/9/2023</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38" tIns="45718" rIns="91438" bIns="45718"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38" tIns="45718" rIns="91438" bIns="45718" rtlCol="0" anchor="b"/>
          <a:lstStyle>
            <a:lvl1pPr algn="r">
              <a:defRPr sz="1200"/>
            </a:lvl1pPr>
          </a:lstStyle>
          <a:p>
            <a:fld id="{6BE68059-AED5-41A3-A213-E5A638C0127B}" type="slidenum">
              <a:rPr lang="en-US" smtClean="0"/>
              <a:t>‹#›</a:t>
            </a:fld>
            <a:endParaRPr lang="en-US"/>
          </a:p>
        </p:txBody>
      </p:sp>
    </p:spTree>
    <p:extLst>
      <p:ext uri="{BB962C8B-B14F-4D97-AF65-F5344CB8AC3E}">
        <p14:creationId xmlns:p14="http://schemas.microsoft.com/office/powerpoint/2010/main" val="376725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1012" cy="461489"/>
          </a:xfrm>
          <a:prstGeom prst="rect">
            <a:avLst/>
          </a:prstGeom>
        </p:spPr>
        <p:txBody>
          <a:bodyPr vert="horz" lIns="92460" tIns="46230" rIns="92460" bIns="4623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37479" y="1"/>
            <a:ext cx="3011012" cy="461489"/>
          </a:xfrm>
          <a:prstGeom prst="rect">
            <a:avLst/>
          </a:prstGeom>
        </p:spPr>
        <p:txBody>
          <a:bodyPr vert="horz" wrap="square" lIns="92460" tIns="46230" rIns="92460" bIns="46230" numCol="1" anchor="t" anchorCtr="0" compatLnSpc="1">
            <a:prstTxWarp prst="textNoShape">
              <a:avLst/>
            </a:prstTxWarp>
          </a:bodyPr>
          <a:lstStyle>
            <a:lvl1pPr algn="r">
              <a:defRPr sz="1200">
                <a:latin typeface="Calibri" pitchFamily="34" charset="0"/>
              </a:defRPr>
            </a:lvl1pPr>
          </a:lstStyle>
          <a:p>
            <a:pPr>
              <a:defRPr/>
            </a:pPr>
            <a:fld id="{4A5F0602-3E8E-4675-AE26-91066D117ADA}" type="datetimeFigureOut">
              <a:rPr lang="en-US"/>
              <a:pPr>
                <a:defRPr/>
              </a:pPr>
              <a:t>11/9/2023</a:t>
            </a:fld>
            <a:endParaRPr lang="en-US"/>
          </a:p>
        </p:txBody>
      </p:sp>
      <p:sp>
        <p:nvSpPr>
          <p:cNvPr id="4" name="Slide Image Placeholder 3"/>
          <p:cNvSpPr>
            <a:spLocks noGrp="1" noRot="1" noChangeAspect="1"/>
          </p:cNvSpPr>
          <p:nvPr>
            <p:ph type="sldImg" idx="2"/>
          </p:nvPr>
        </p:nvSpPr>
        <p:spPr>
          <a:xfrm>
            <a:off x="398463" y="693738"/>
            <a:ext cx="6153150" cy="3462337"/>
          </a:xfrm>
          <a:prstGeom prst="rect">
            <a:avLst/>
          </a:prstGeom>
          <a:noFill/>
          <a:ln w="12700">
            <a:solidFill>
              <a:prstClr val="black"/>
            </a:solidFill>
          </a:ln>
        </p:spPr>
        <p:txBody>
          <a:bodyPr vert="horz" lIns="92460" tIns="46230" rIns="92460" bIns="46230" rtlCol="0" anchor="ctr"/>
          <a:lstStyle/>
          <a:p>
            <a:pPr lvl="0"/>
            <a:endParaRPr lang="en-US" noProof="0"/>
          </a:p>
        </p:txBody>
      </p:sp>
      <p:sp>
        <p:nvSpPr>
          <p:cNvPr id="5" name="Notes Placeholder 4"/>
          <p:cNvSpPr>
            <a:spLocks noGrp="1"/>
          </p:cNvSpPr>
          <p:nvPr>
            <p:ph type="body" sz="quarter" idx="3"/>
          </p:nvPr>
        </p:nvSpPr>
        <p:spPr>
          <a:xfrm>
            <a:off x="694851" y="4388082"/>
            <a:ext cx="5560377" cy="4156549"/>
          </a:xfrm>
          <a:prstGeom prst="rect">
            <a:avLst/>
          </a:prstGeom>
        </p:spPr>
        <p:txBody>
          <a:bodyPr vert="horz" lIns="92460" tIns="46230" rIns="92460" bIns="4623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773012"/>
            <a:ext cx="3011012" cy="461489"/>
          </a:xfrm>
          <a:prstGeom prst="rect">
            <a:avLst/>
          </a:prstGeom>
        </p:spPr>
        <p:txBody>
          <a:bodyPr vert="horz" lIns="92460" tIns="46230" rIns="92460" bIns="4623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37479" y="8773012"/>
            <a:ext cx="3011012" cy="461489"/>
          </a:xfrm>
          <a:prstGeom prst="rect">
            <a:avLst/>
          </a:prstGeom>
        </p:spPr>
        <p:txBody>
          <a:bodyPr vert="horz" wrap="square" lIns="92460" tIns="46230" rIns="92460" bIns="46230" numCol="1" anchor="b" anchorCtr="0" compatLnSpc="1">
            <a:prstTxWarp prst="textNoShape">
              <a:avLst/>
            </a:prstTxWarp>
          </a:bodyPr>
          <a:lstStyle>
            <a:lvl1pPr algn="r">
              <a:defRPr sz="1200">
                <a:latin typeface="Calibri" pitchFamily="34" charset="0"/>
              </a:defRPr>
            </a:lvl1pPr>
          </a:lstStyle>
          <a:p>
            <a:pPr>
              <a:defRPr/>
            </a:pPr>
            <a:fld id="{81D6E856-366D-4EAE-A671-FF7346E14B13}" type="slidenum">
              <a:rPr lang="en-US"/>
              <a:pPr>
                <a:defRPr/>
              </a:pPr>
              <a:t>‹#›</a:t>
            </a:fld>
            <a:endParaRPr lang="en-US"/>
          </a:p>
        </p:txBody>
      </p:sp>
    </p:spTree>
    <p:extLst>
      <p:ext uri="{BB962C8B-B14F-4D97-AF65-F5344CB8AC3E}">
        <p14:creationId xmlns:p14="http://schemas.microsoft.com/office/powerpoint/2010/main" val="3931701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39331" indent="-284358" eaLnBrk="0" hangingPunct="0">
              <a:spcBef>
                <a:spcPct val="30000"/>
              </a:spcBef>
              <a:defRPr sz="1200">
                <a:solidFill>
                  <a:schemeClr val="tx1"/>
                </a:solidFill>
                <a:latin typeface="Calibri" pitchFamily="34" charset="0"/>
                <a:ea typeface="ＭＳ Ｐゴシック" pitchFamily="34" charset="-128"/>
              </a:defRPr>
            </a:lvl2pPr>
            <a:lvl3pPr marL="1137433" indent="-227487" eaLnBrk="0" hangingPunct="0">
              <a:spcBef>
                <a:spcPct val="30000"/>
              </a:spcBef>
              <a:defRPr sz="1200">
                <a:solidFill>
                  <a:schemeClr val="tx1"/>
                </a:solidFill>
                <a:latin typeface="Calibri" pitchFamily="34" charset="0"/>
                <a:ea typeface="ＭＳ Ｐゴシック" pitchFamily="34" charset="-128"/>
              </a:defRPr>
            </a:lvl3pPr>
            <a:lvl4pPr marL="1592406" indent="-227487" eaLnBrk="0" hangingPunct="0">
              <a:spcBef>
                <a:spcPct val="30000"/>
              </a:spcBef>
              <a:defRPr sz="1200">
                <a:solidFill>
                  <a:schemeClr val="tx1"/>
                </a:solidFill>
                <a:latin typeface="Calibri" pitchFamily="34" charset="0"/>
                <a:ea typeface="ＭＳ Ｐゴシック" pitchFamily="34" charset="-128"/>
              </a:defRPr>
            </a:lvl4pPr>
            <a:lvl5pPr marL="2047378" indent="-227487" eaLnBrk="0" hangingPunct="0">
              <a:spcBef>
                <a:spcPct val="30000"/>
              </a:spcBef>
              <a:defRPr sz="1200">
                <a:solidFill>
                  <a:schemeClr val="tx1"/>
                </a:solidFill>
                <a:latin typeface="Calibri" pitchFamily="34" charset="0"/>
                <a:ea typeface="ＭＳ Ｐゴシック" pitchFamily="34" charset="-128"/>
              </a:defRPr>
            </a:lvl5pPr>
            <a:lvl6pPr marL="2502352"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57323"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12297"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67270"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B529F9C0-B229-45F4-8308-7E6AE88C2D79}" type="slidenum">
              <a:rPr lang="en-US" altLang="en-US" smtClean="0">
                <a:latin typeface="Arial" charset="0"/>
              </a:rPr>
              <a:pPr eaLnBrk="1" hangingPunct="1">
                <a:spcBef>
                  <a:spcPct val="0"/>
                </a:spcBef>
              </a:pPr>
              <a:t>2</a:t>
            </a:fld>
            <a:endParaRPr lang="en-US" altLang="en-US">
              <a:latin typeface="Arial" charset="0"/>
            </a:endParaRPr>
          </a:p>
        </p:txBody>
      </p:sp>
      <p:sp>
        <p:nvSpPr>
          <p:cNvPr id="18435" name="Rectangle 2"/>
          <p:cNvSpPr>
            <a:spLocks noGrp="1" noRot="1" noChangeAspect="1" noChangeArrowheads="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xfrm>
            <a:off x="926467" y="4388082"/>
            <a:ext cx="5097145" cy="41565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itchFamily="34" charset="-128"/>
              </a:rPr>
              <a:t>The IADR Core Values are: Excellence, Responsibility and Community.</a:t>
            </a:r>
          </a:p>
          <a:p>
            <a:pPr eaLnBrk="1" hangingPunct="1">
              <a:spcBef>
                <a:spcPct val="0"/>
              </a:spcBef>
            </a:pPr>
            <a:endParaRPr lang="en-US" altLang="en-US">
              <a:ea typeface="ＭＳ Ｐゴシック" pitchFamily="34" charset="-128"/>
            </a:endParaRPr>
          </a:p>
        </p:txBody>
      </p:sp>
    </p:spTree>
    <p:extLst>
      <p:ext uri="{BB962C8B-B14F-4D97-AF65-F5344CB8AC3E}">
        <p14:creationId xmlns:p14="http://schemas.microsoft.com/office/powerpoint/2010/main" val="2052233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1D6E856-366D-4EAE-A671-FF7346E14B13}" type="slidenum">
              <a:rPr lang="en-US" smtClean="0"/>
              <a:pPr>
                <a:defRPr/>
              </a:pPr>
              <a:t>13</a:t>
            </a:fld>
            <a:endParaRPr lang="en-US"/>
          </a:p>
        </p:txBody>
      </p:sp>
    </p:spTree>
    <p:extLst>
      <p:ext uri="{BB962C8B-B14F-4D97-AF65-F5344CB8AC3E}">
        <p14:creationId xmlns:p14="http://schemas.microsoft.com/office/powerpoint/2010/main" val="874607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itchFamily="34" charset="-128"/>
              </a:rPr>
              <a:t>Visit www.iadr.org/events/upcoming-events for more information on future meetings.</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39331" indent="-284358" eaLnBrk="0" hangingPunct="0">
              <a:spcBef>
                <a:spcPct val="30000"/>
              </a:spcBef>
              <a:defRPr sz="1200">
                <a:solidFill>
                  <a:schemeClr val="tx1"/>
                </a:solidFill>
                <a:latin typeface="Calibri" pitchFamily="34" charset="0"/>
                <a:ea typeface="ＭＳ Ｐゴシック" pitchFamily="34" charset="-128"/>
              </a:defRPr>
            </a:lvl2pPr>
            <a:lvl3pPr marL="1137433" indent="-227487" eaLnBrk="0" hangingPunct="0">
              <a:spcBef>
                <a:spcPct val="30000"/>
              </a:spcBef>
              <a:defRPr sz="1200">
                <a:solidFill>
                  <a:schemeClr val="tx1"/>
                </a:solidFill>
                <a:latin typeface="Calibri" pitchFamily="34" charset="0"/>
                <a:ea typeface="ＭＳ Ｐゴシック" pitchFamily="34" charset="-128"/>
              </a:defRPr>
            </a:lvl3pPr>
            <a:lvl4pPr marL="1592406" indent="-227487" eaLnBrk="0" hangingPunct="0">
              <a:spcBef>
                <a:spcPct val="30000"/>
              </a:spcBef>
              <a:defRPr sz="1200">
                <a:solidFill>
                  <a:schemeClr val="tx1"/>
                </a:solidFill>
                <a:latin typeface="Calibri" pitchFamily="34" charset="0"/>
                <a:ea typeface="ＭＳ Ｐゴシック" pitchFamily="34" charset="-128"/>
              </a:defRPr>
            </a:lvl4pPr>
            <a:lvl5pPr marL="2047378" indent="-227487" eaLnBrk="0" hangingPunct="0">
              <a:spcBef>
                <a:spcPct val="30000"/>
              </a:spcBef>
              <a:defRPr sz="1200">
                <a:solidFill>
                  <a:schemeClr val="tx1"/>
                </a:solidFill>
                <a:latin typeface="Calibri" pitchFamily="34" charset="0"/>
                <a:ea typeface="ＭＳ Ｐゴシック" pitchFamily="34" charset="-128"/>
              </a:defRPr>
            </a:lvl5pPr>
            <a:lvl6pPr marL="2502352"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57323"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12297"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67270"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9F74C9B-E468-479D-8D74-3450D70966FE}" type="slidenum">
              <a:rPr lang="en-US" altLang="en-US" smtClean="0"/>
              <a:pPr eaLnBrk="1" hangingPunct="1">
                <a:spcBef>
                  <a:spcPct val="0"/>
                </a:spcBef>
              </a:pPr>
              <a:t>14</a:t>
            </a:fld>
            <a:endParaRPr lang="en-US" altLang="en-US"/>
          </a:p>
        </p:txBody>
      </p:sp>
    </p:spTree>
    <p:extLst>
      <p:ext uri="{BB962C8B-B14F-4D97-AF65-F5344CB8AC3E}">
        <p14:creationId xmlns:p14="http://schemas.microsoft.com/office/powerpoint/2010/main" val="1060162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itchFamily="34" charset="-128"/>
              </a:rPr>
              <a:t>Visit www.iadr.org/events/upcoming-events for more information on future meetings.</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39331" indent="-284358" eaLnBrk="0" hangingPunct="0">
              <a:spcBef>
                <a:spcPct val="30000"/>
              </a:spcBef>
              <a:defRPr sz="1200">
                <a:solidFill>
                  <a:schemeClr val="tx1"/>
                </a:solidFill>
                <a:latin typeface="Calibri" pitchFamily="34" charset="0"/>
                <a:ea typeface="ＭＳ Ｐゴシック" pitchFamily="34" charset="-128"/>
              </a:defRPr>
            </a:lvl2pPr>
            <a:lvl3pPr marL="1137433" indent="-227487" eaLnBrk="0" hangingPunct="0">
              <a:spcBef>
                <a:spcPct val="30000"/>
              </a:spcBef>
              <a:defRPr sz="1200">
                <a:solidFill>
                  <a:schemeClr val="tx1"/>
                </a:solidFill>
                <a:latin typeface="Calibri" pitchFamily="34" charset="0"/>
                <a:ea typeface="ＭＳ Ｐゴシック" pitchFamily="34" charset="-128"/>
              </a:defRPr>
            </a:lvl3pPr>
            <a:lvl4pPr marL="1592406" indent="-227487" eaLnBrk="0" hangingPunct="0">
              <a:spcBef>
                <a:spcPct val="30000"/>
              </a:spcBef>
              <a:defRPr sz="1200">
                <a:solidFill>
                  <a:schemeClr val="tx1"/>
                </a:solidFill>
                <a:latin typeface="Calibri" pitchFamily="34" charset="0"/>
                <a:ea typeface="ＭＳ Ｐゴシック" pitchFamily="34" charset="-128"/>
              </a:defRPr>
            </a:lvl4pPr>
            <a:lvl5pPr marL="2047378" indent="-227487" eaLnBrk="0" hangingPunct="0">
              <a:spcBef>
                <a:spcPct val="30000"/>
              </a:spcBef>
              <a:defRPr sz="1200">
                <a:solidFill>
                  <a:schemeClr val="tx1"/>
                </a:solidFill>
                <a:latin typeface="Calibri" pitchFamily="34" charset="0"/>
                <a:ea typeface="ＭＳ Ｐゴシック" pitchFamily="34" charset="-128"/>
              </a:defRPr>
            </a:lvl5pPr>
            <a:lvl6pPr marL="2502352"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57323"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12297"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67270"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9F74C9B-E468-479D-8D74-3450D70966FE}" type="slidenum">
              <a:rPr lang="en-US" altLang="en-US" smtClean="0"/>
              <a:pPr eaLnBrk="1" hangingPunct="1">
                <a:spcBef>
                  <a:spcPct val="0"/>
                </a:spcBef>
              </a:pPr>
              <a:t>16</a:t>
            </a:fld>
            <a:endParaRPr lang="en-US" altLang="en-US"/>
          </a:p>
        </p:txBody>
      </p:sp>
    </p:spTree>
    <p:extLst>
      <p:ext uri="{BB962C8B-B14F-4D97-AF65-F5344CB8AC3E}">
        <p14:creationId xmlns:p14="http://schemas.microsoft.com/office/powerpoint/2010/main" val="1700236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itchFamily="34" charset="-128"/>
              </a:rPr>
              <a:t>In closing, more information about the items I have covered is available on the IADR website. If you have questions, please feel free to contact the IADR Global Headquarters by phone or email. </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39331" indent="-284358" eaLnBrk="0" hangingPunct="0">
              <a:spcBef>
                <a:spcPct val="30000"/>
              </a:spcBef>
              <a:defRPr sz="1200">
                <a:solidFill>
                  <a:schemeClr val="tx1"/>
                </a:solidFill>
                <a:latin typeface="Calibri" pitchFamily="34" charset="0"/>
                <a:ea typeface="ＭＳ Ｐゴシック" pitchFamily="34" charset="-128"/>
              </a:defRPr>
            </a:lvl2pPr>
            <a:lvl3pPr marL="1137433" indent="-227487" eaLnBrk="0" hangingPunct="0">
              <a:spcBef>
                <a:spcPct val="30000"/>
              </a:spcBef>
              <a:defRPr sz="1200">
                <a:solidFill>
                  <a:schemeClr val="tx1"/>
                </a:solidFill>
                <a:latin typeface="Calibri" pitchFamily="34" charset="0"/>
                <a:ea typeface="ＭＳ Ｐゴシック" pitchFamily="34" charset="-128"/>
              </a:defRPr>
            </a:lvl3pPr>
            <a:lvl4pPr marL="1592406" indent="-227487" eaLnBrk="0" hangingPunct="0">
              <a:spcBef>
                <a:spcPct val="30000"/>
              </a:spcBef>
              <a:defRPr sz="1200">
                <a:solidFill>
                  <a:schemeClr val="tx1"/>
                </a:solidFill>
                <a:latin typeface="Calibri" pitchFamily="34" charset="0"/>
                <a:ea typeface="ＭＳ Ｐゴシック" pitchFamily="34" charset="-128"/>
              </a:defRPr>
            </a:lvl4pPr>
            <a:lvl5pPr marL="2047378" indent="-227487" eaLnBrk="0" hangingPunct="0">
              <a:spcBef>
                <a:spcPct val="30000"/>
              </a:spcBef>
              <a:defRPr sz="1200">
                <a:solidFill>
                  <a:schemeClr val="tx1"/>
                </a:solidFill>
                <a:latin typeface="Calibri" pitchFamily="34" charset="0"/>
                <a:ea typeface="ＭＳ Ｐゴシック" pitchFamily="34" charset="-128"/>
              </a:defRPr>
            </a:lvl5pPr>
            <a:lvl6pPr marL="2502352"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57323"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12297"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67270"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9F74C9B-E468-479D-8D74-3450D70966FE}" type="slidenum">
              <a:rPr lang="en-US" altLang="en-US" smtClean="0"/>
              <a:pPr eaLnBrk="1" hangingPunct="1">
                <a:spcBef>
                  <a:spcPct val="0"/>
                </a:spcBef>
              </a:pPr>
              <a:t>17</a:t>
            </a:fld>
            <a:endParaRPr lang="en-US" altLang="en-US"/>
          </a:p>
        </p:txBody>
      </p:sp>
    </p:spTree>
    <p:extLst>
      <p:ext uri="{BB962C8B-B14F-4D97-AF65-F5344CB8AC3E}">
        <p14:creationId xmlns:p14="http://schemas.microsoft.com/office/powerpoint/2010/main" val="3780377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Follow IADR on social media!</a:t>
            </a:r>
          </a:p>
        </p:txBody>
      </p:sp>
      <p:sp>
        <p:nvSpPr>
          <p:cNvPr id="4" name="Slide Number Placeholder 3"/>
          <p:cNvSpPr>
            <a:spLocks noGrp="1"/>
          </p:cNvSpPr>
          <p:nvPr>
            <p:ph type="sldNum" sz="quarter" idx="5"/>
          </p:nvPr>
        </p:nvSpPr>
        <p:spPr/>
        <p:txBody>
          <a:bodyPr/>
          <a:lstStyle/>
          <a:p>
            <a:pPr>
              <a:defRPr/>
            </a:pPr>
            <a:fld id="{81D6E856-366D-4EAE-A671-FF7346E14B13}" type="slidenum">
              <a:rPr lang="en-US" smtClean="0"/>
              <a:pPr>
                <a:defRPr/>
              </a:pPr>
              <a:t>18</a:t>
            </a:fld>
            <a:endParaRPr lang="en-US"/>
          </a:p>
        </p:txBody>
      </p:sp>
    </p:spTree>
    <p:extLst>
      <p:ext uri="{BB962C8B-B14F-4D97-AF65-F5344CB8AC3E}">
        <p14:creationId xmlns:p14="http://schemas.microsoft.com/office/powerpoint/2010/main" val="2278648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D6E856-366D-4EAE-A671-FF7346E14B13}" type="slidenum">
              <a:rPr lang="en-US" smtClean="0"/>
              <a:pPr>
                <a:defRPr/>
              </a:pPr>
              <a:t>4</a:t>
            </a:fld>
            <a:endParaRPr lang="en-US"/>
          </a:p>
        </p:txBody>
      </p:sp>
    </p:spTree>
    <p:extLst>
      <p:ext uri="{BB962C8B-B14F-4D97-AF65-F5344CB8AC3E}">
        <p14:creationId xmlns:p14="http://schemas.microsoft.com/office/powerpoint/2010/main" val="3548427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D6E856-366D-4EAE-A671-FF7346E14B13}" type="slidenum">
              <a:rPr lang="en-US" smtClean="0"/>
              <a:pPr>
                <a:defRPr/>
              </a:pPr>
              <a:t>5</a:t>
            </a:fld>
            <a:endParaRPr lang="en-US"/>
          </a:p>
        </p:txBody>
      </p:sp>
    </p:spTree>
    <p:extLst>
      <p:ext uri="{BB962C8B-B14F-4D97-AF65-F5344CB8AC3E}">
        <p14:creationId xmlns:p14="http://schemas.microsoft.com/office/powerpoint/2010/main" val="3931926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r>
              <a:rPr lang="en-US"/>
              <a:t>An IADR membership offers many benefits</a:t>
            </a:r>
            <a:r>
              <a:rPr lang="en-US" baseline="0"/>
              <a:t> including access to the online IADR Community, IADR Webinar &amp; CE On Demand Library, publications, discounts on meeting registrations, presentation and awards/fellowship opportunities, access to the abstract archive, the </a:t>
            </a:r>
            <a:r>
              <a:rPr lang="en-US" i="1" baseline="0"/>
              <a:t>Global Research Update </a:t>
            </a:r>
            <a:r>
              <a:rPr lang="en-US" baseline="0"/>
              <a:t>newsletter, membership in IADR Scientific Groups or Networks and much more.</a:t>
            </a:r>
            <a:endParaRPr lang="en-US"/>
          </a:p>
        </p:txBody>
      </p:sp>
      <p:sp>
        <p:nvSpPr>
          <p:cNvPr id="4" name="Slide Number Placeholder 3"/>
          <p:cNvSpPr>
            <a:spLocks noGrp="1"/>
          </p:cNvSpPr>
          <p:nvPr>
            <p:ph type="sldNum" sz="quarter" idx="10"/>
          </p:nvPr>
        </p:nvSpPr>
        <p:spPr/>
        <p:txBody>
          <a:bodyPr/>
          <a:lstStyle/>
          <a:p>
            <a:pPr>
              <a:defRPr/>
            </a:pPr>
            <a:fld id="{81D6E856-366D-4EAE-A671-FF7346E14B13}" type="slidenum">
              <a:rPr lang="en-US" smtClean="0"/>
              <a:pPr>
                <a:defRPr/>
              </a:pPr>
              <a:t>6</a:t>
            </a:fld>
            <a:endParaRPr lang="en-US"/>
          </a:p>
        </p:txBody>
      </p:sp>
    </p:spTree>
    <p:extLst>
      <p:ext uri="{BB962C8B-B14F-4D97-AF65-F5344CB8AC3E}">
        <p14:creationId xmlns:p14="http://schemas.microsoft.com/office/powerpoint/2010/main" val="3934814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fontAlgn="base"/>
            <a:endParaRPr lang="en-US" b="0" i="0">
              <a:solidFill>
                <a:srgbClr val="504E4E"/>
              </a:solidFill>
              <a:effectLst/>
              <a:latin typeface="BloggerSans"/>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39331" indent="-284358" eaLnBrk="0" hangingPunct="0">
              <a:spcBef>
                <a:spcPct val="30000"/>
              </a:spcBef>
              <a:defRPr sz="1200">
                <a:solidFill>
                  <a:schemeClr val="tx1"/>
                </a:solidFill>
                <a:latin typeface="Calibri" pitchFamily="34" charset="0"/>
                <a:ea typeface="ＭＳ Ｐゴシック" pitchFamily="34" charset="-128"/>
              </a:defRPr>
            </a:lvl2pPr>
            <a:lvl3pPr marL="1137433" indent="-227487" eaLnBrk="0" hangingPunct="0">
              <a:spcBef>
                <a:spcPct val="30000"/>
              </a:spcBef>
              <a:defRPr sz="1200">
                <a:solidFill>
                  <a:schemeClr val="tx1"/>
                </a:solidFill>
                <a:latin typeface="Calibri" pitchFamily="34" charset="0"/>
                <a:ea typeface="ＭＳ Ｐゴシック" pitchFamily="34" charset="-128"/>
              </a:defRPr>
            </a:lvl3pPr>
            <a:lvl4pPr marL="1592406" indent="-227487" eaLnBrk="0" hangingPunct="0">
              <a:spcBef>
                <a:spcPct val="30000"/>
              </a:spcBef>
              <a:defRPr sz="1200">
                <a:solidFill>
                  <a:schemeClr val="tx1"/>
                </a:solidFill>
                <a:latin typeface="Calibri" pitchFamily="34" charset="0"/>
                <a:ea typeface="ＭＳ Ｐゴシック" pitchFamily="34" charset="-128"/>
              </a:defRPr>
            </a:lvl4pPr>
            <a:lvl5pPr marL="2047378" indent="-227487" eaLnBrk="0" hangingPunct="0">
              <a:spcBef>
                <a:spcPct val="30000"/>
              </a:spcBef>
              <a:defRPr sz="1200">
                <a:solidFill>
                  <a:schemeClr val="tx1"/>
                </a:solidFill>
                <a:latin typeface="Calibri" pitchFamily="34" charset="0"/>
                <a:ea typeface="ＭＳ Ｐゴシック" pitchFamily="34" charset="-128"/>
              </a:defRPr>
            </a:lvl5pPr>
            <a:lvl6pPr marL="2502352"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57323"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12297"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67270"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5AA743C5-C719-47A2-8CE9-7E6C33926FF1}" type="slidenum">
              <a:rPr lang="en-US" altLang="en-US" smtClean="0"/>
              <a:pPr eaLnBrk="1" hangingPunct="1">
                <a:spcBef>
                  <a:spcPct val="0"/>
                </a:spcBef>
              </a:pPr>
              <a:t>7</a:t>
            </a:fld>
            <a:endParaRPr lang="en-US" altLang="en-US"/>
          </a:p>
        </p:txBody>
      </p:sp>
    </p:spTree>
    <p:extLst>
      <p:ext uri="{BB962C8B-B14F-4D97-AF65-F5344CB8AC3E}">
        <p14:creationId xmlns:p14="http://schemas.microsoft.com/office/powerpoint/2010/main" val="4017280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a:solidFill>
                  <a:schemeClr val="tx1"/>
                </a:solidFill>
                <a:effectLst/>
                <a:latin typeface="+mn-lt"/>
                <a:ea typeface="ＭＳ Ｐゴシック" charset="0"/>
                <a:cs typeface="ＭＳ Ｐゴシック" charset="0"/>
              </a:rPr>
              <a:t>MEDLINE, created by the U.S. National Library of Medicine (NLM), is the authoritative bibliographic database containing citations and abstracts in the fields of medicine, nursing, dentistry, veterinary medicine, health care systems and preclinical sciences from around the world and is used internationally by clinicians, researchers and policy makers to access the world's biomedical research literature. A distinctive feature of MEDLINE is that the records are indexed with the NLM Medical Subject Headings (</a:t>
            </a:r>
            <a:r>
              <a:rPr lang="en-US" sz="1200" b="0" i="0" kern="1200" err="1">
                <a:solidFill>
                  <a:schemeClr val="tx1"/>
                </a:solidFill>
                <a:effectLst/>
                <a:latin typeface="+mn-lt"/>
                <a:ea typeface="ＭＳ Ｐゴシック" charset="0"/>
                <a:cs typeface="ＭＳ Ｐゴシック" charset="0"/>
              </a:rPr>
              <a:t>MeSH</a:t>
            </a:r>
            <a:r>
              <a:rPr lang="en-US" sz="1200" b="0" i="0" kern="1200" baseline="30000">
                <a:solidFill>
                  <a:schemeClr val="tx1"/>
                </a:solidFill>
                <a:effectLst/>
                <a:latin typeface="+mn-lt"/>
                <a:ea typeface="ＭＳ Ｐゴシック" charset="0"/>
                <a:cs typeface="ＭＳ Ｐゴシック" charset="0"/>
              </a:rPr>
              <a:t>®</a:t>
            </a:r>
            <a:r>
              <a:rPr lang="en-US" sz="1200" b="0" i="0" kern="1200">
                <a:solidFill>
                  <a:schemeClr val="tx1"/>
                </a:solidFill>
                <a:effectLst/>
                <a:latin typeface="+mn-lt"/>
                <a:ea typeface="ＭＳ Ｐゴシック" charset="0"/>
                <a:cs typeface="ＭＳ Ｐゴシック" charset="0"/>
              </a:rPr>
              <a:t>). MEDLINE is the primary component of PubMed</a:t>
            </a:r>
            <a:r>
              <a:rPr lang="en-US" sz="1200" b="0" i="0" kern="1200" baseline="30000">
                <a:solidFill>
                  <a:schemeClr val="tx1"/>
                </a:solidFill>
                <a:effectLst/>
                <a:latin typeface="+mn-lt"/>
                <a:ea typeface="ＭＳ Ｐゴシック" charset="0"/>
                <a:cs typeface="ＭＳ Ｐゴシック" charset="0"/>
              </a:rPr>
              <a:t>®</a:t>
            </a:r>
            <a:r>
              <a:rPr lang="en-US" sz="1200" b="0" i="0" kern="1200">
                <a:solidFill>
                  <a:schemeClr val="tx1"/>
                </a:solidFill>
                <a:effectLst/>
                <a:latin typeface="+mn-lt"/>
                <a:ea typeface="ＭＳ Ｐゴシック" charset="0"/>
                <a:cs typeface="ＭＳ Ｐゴシック" charset="0"/>
              </a:rPr>
              <a:t> — a database with over 29 million citations for life sciences and biomedical literature.</a:t>
            </a:r>
            <a:endParaRPr lang="en-US" sz="1200">
              <a:solidFill>
                <a:schemeClr val="tx2"/>
              </a:solidFill>
              <a:latin typeface="Gill Sans MT" panose="020B0502020104020203" pitchFamily="34"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39331" indent="-284358" eaLnBrk="0" hangingPunct="0">
              <a:spcBef>
                <a:spcPct val="30000"/>
              </a:spcBef>
              <a:defRPr sz="1200">
                <a:solidFill>
                  <a:schemeClr val="tx1"/>
                </a:solidFill>
                <a:latin typeface="Calibri" pitchFamily="34" charset="0"/>
                <a:ea typeface="ＭＳ Ｐゴシック" pitchFamily="34" charset="-128"/>
              </a:defRPr>
            </a:lvl2pPr>
            <a:lvl3pPr marL="1137433" indent="-227487" eaLnBrk="0" hangingPunct="0">
              <a:spcBef>
                <a:spcPct val="30000"/>
              </a:spcBef>
              <a:defRPr sz="1200">
                <a:solidFill>
                  <a:schemeClr val="tx1"/>
                </a:solidFill>
                <a:latin typeface="Calibri" pitchFamily="34" charset="0"/>
                <a:ea typeface="ＭＳ Ｐゴシック" pitchFamily="34" charset="-128"/>
              </a:defRPr>
            </a:lvl3pPr>
            <a:lvl4pPr marL="1592406" indent="-227487" eaLnBrk="0" hangingPunct="0">
              <a:spcBef>
                <a:spcPct val="30000"/>
              </a:spcBef>
              <a:defRPr sz="1200">
                <a:solidFill>
                  <a:schemeClr val="tx1"/>
                </a:solidFill>
                <a:latin typeface="Calibri" pitchFamily="34" charset="0"/>
                <a:ea typeface="ＭＳ Ｐゴシック" pitchFamily="34" charset="-128"/>
              </a:defRPr>
            </a:lvl4pPr>
            <a:lvl5pPr marL="2047378" indent="-227487" eaLnBrk="0" hangingPunct="0">
              <a:spcBef>
                <a:spcPct val="30000"/>
              </a:spcBef>
              <a:defRPr sz="1200">
                <a:solidFill>
                  <a:schemeClr val="tx1"/>
                </a:solidFill>
                <a:latin typeface="Calibri" pitchFamily="34" charset="0"/>
                <a:ea typeface="ＭＳ Ｐゴシック" pitchFamily="34" charset="-128"/>
              </a:defRPr>
            </a:lvl5pPr>
            <a:lvl6pPr marL="2502352"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57323"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12297"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67270"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5AA743C5-C719-47A2-8CE9-7E6C33926FF1}" type="slidenum">
              <a:rPr lang="en-US" altLang="en-US" smtClean="0"/>
              <a:pPr eaLnBrk="1" hangingPunct="1">
                <a:spcBef>
                  <a:spcPct val="0"/>
                </a:spcBef>
              </a:pPr>
              <a:t>8</a:t>
            </a:fld>
            <a:endParaRPr lang="en-US" altLang="en-US"/>
          </a:p>
        </p:txBody>
      </p:sp>
    </p:spTree>
    <p:extLst>
      <p:ext uri="{BB962C8B-B14F-4D97-AF65-F5344CB8AC3E}">
        <p14:creationId xmlns:p14="http://schemas.microsoft.com/office/powerpoint/2010/main" val="3269059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r>
              <a:rPr lang="en-US" b="0">
                <a:solidFill>
                  <a:schemeClr val="accent2"/>
                </a:solidFill>
              </a:rPr>
              <a:t>Join the IADR Community.  The IADR Community is an online hub to meet and discuss research and other topics with your colleagues.</a:t>
            </a:r>
            <a:endParaRPr lang="en-US" b="1" baseline="0">
              <a:solidFill>
                <a:schemeClr val="accent2"/>
              </a:solidFill>
            </a:endParaRPr>
          </a:p>
        </p:txBody>
      </p:sp>
      <p:sp>
        <p:nvSpPr>
          <p:cNvPr id="4" name="Slide Number Placeholder 3"/>
          <p:cNvSpPr>
            <a:spLocks noGrp="1"/>
          </p:cNvSpPr>
          <p:nvPr>
            <p:ph type="sldNum" sz="quarter" idx="10"/>
          </p:nvPr>
        </p:nvSpPr>
        <p:spPr/>
        <p:txBody>
          <a:bodyPr/>
          <a:lstStyle/>
          <a:p>
            <a:pPr>
              <a:defRPr/>
            </a:pPr>
            <a:fld id="{81D6E856-366D-4EAE-A671-FF7346E14B13}" type="slidenum">
              <a:rPr lang="en-US" smtClean="0"/>
              <a:pPr>
                <a:defRPr/>
              </a:pPr>
              <a:t>9</a:t>
            </a:fld>
            <a:endParaRPr lang="en-US"/>
          </a:p>
        </p:txBody>
      </p:sp>
    </p:spTree>
    <p:extLst>
      <p:ext uri="{BB962C8B-B14F-4D97-AF65-F5344CB8AC3E}">
        <p14:creationId xmlns:p14="http://schemas.microsoft.com/office/powerpoint/2010/main" val="3867295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9946">
              <a:defRPr/>
            </a:pPr>
            <a:r>
              <a:rPr lang="en-US" altLang="en-US">
                <a:ea typeface="ＭＳ Ｐゴシック" pitchFamily="34" charset="-128"/>
              </a:rPr>
              <a:t>IADR  has opportunities for members to be recognized for their research contributions through Awards and Fellowships. There are more than 40 awards and fellowships in various categories, including student awards. Visit the</a:t>
            </a:r>
            <a:r>
              <a:rPr lang="en-US" altLang="en-US" baseline="0">
                <a:ea typeface="ＭＳ Ｐゴシック" pitchFamily="34" charset="-128"/>
              </a:rPr>
              <a:t> IADR website for the deadlines for the 2023 Awards and Fellowships. </a:t>
            </a:r>
            <a:endParaRPr lang="en-US"/>
          </a:p>
          <a:p>
            <a:pPr>
              <a:defRPr/>
            </a:pPr>
            <a:endParaRPr lang="en-US" altLang="en-US">
              <a:ea typeface="ＭＳ Ｐゴシック" pitchFamily="34" charset="-128"/>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39331" indent="-284358" eaLnBrk="0" hangingPunct="0">
              <a:spcBef>
                <a:spcPct val="30000"/>
              </a:spcBef>
              <a:defRPr sz="1200">
                <a:solidFill>
                  <a:schemeClr val="tx1"/>
                </a:solidFill>
                <a:latin typeface="Calibri" pitchFamily="34" charset="0"/>
                <a:ea typeface="ＭＳ Ｐゴシック" pitchFamily="34" charset="-128"/>
              </a:defRPr>
            </a:lvl2pPr>
            <a:lvl3pPr marL="1137433" indent="-227487" eaLnBrk="0" hangingPunct="0">
              <a:spcBef>
                <a:spcPct val="30000"/>
              </a:spcBef>
              <a:defRPr sz="1200">
                <a:solidFill>
                  <a:schemeClr val="tx1"/>
                </a:solidFill>
                <a:latin typeface="Calibri" pitchFamily="34" charset="0"/>
                <a:ea typeface="ＭＳ Ｐゴシック" pitchFamily="34" charset="-128"/>
              </a:defRPr>
            </a:lvl3pPr>
            <a:lvl4pPr marL="1592406" indent="-227487" eaLnBrk="0" hangingPunct="0">
              <a:spcBef>
                <a:spcPct val="30000"/>
              </a:spcBef>
              <a:defRPr sz="1200">
                <a:solidFill>
                  <a:schemeClr val="tx1"/>
                </a:solidFill>
                <a:latin typeface="Calibri" pitchFamily="34" charset="0"/>
                <a:ea typeface="ＭＳ Ｐゴシック" pitchFamily="34" charset="-128"/>
              </a:defRPr>
            </a:lvl4pPr>
            <a:lvl5pPr marL="2047378" indent="-227487" eaLnBrk="0" hangingPunct="0">
              <a:spcBef>
                <a:spcPct val="30000"/>
              </a:spcBef>
              <a:defRPr sz="1200">
                <a:solidFill>
                  <a:schemeClr val="tx1"/>
                </a:solidFill>
                <a:latin typeface="Calibri" pitchFamily="34" charset="0"/>
                <a:ea typeface="ＭＳ Ｐゴシック" pitchFamily="34" charset="-128"/>
              </a:defRPr>
            </a:lvl5pPr>
            <a:lvl6pPr marL="2502352"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57323"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12297"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67270"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5888561A-3D5F-48E2-B709-5D044F9025E1}" type="slidenum">
              <a:rPr lang="en-US" altLang="en-US" smtClean="0"/>
              <a:pPr eaLnBrk="1" hangingPunct="1">
                <a:spcBef>
                  <a:spcPct val="0"/>
                </a:spcBef>
              </a:pPr>
              <a:t>10</a:t>
            </a:fld>
            <a:endParaRPr lang="en-US" altLang="en-US"/>
          </a:p>
        </p:txBody>
      </p:sp>
    </p:spTree>
    <p:extLst>
      <p:ext uri="{BB962C8B-B14F-4D97-AF65-F5344CB8AC3E}">
        <p14:creationId xmlns:p14="http://schemas.microsoft.com/office/powerpoint/2010/main" val="2584408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r>
              <a:rPr lang="en-US" b="0">
                <a:solidFill>
                  <a:schemeClr val="accent2"/>
                </a:solidFill>
              </a:rPr>
              <a:t>Attend live webinars where you can interact with speakers or view recordings of past webinars and cutting-edge presentations from IADR and AADOCR meetings. Members can submit a webinar proposal for consideration!</a:t>
            </a:r>
            <a:endParaRPr lang="en-US" b="1" baseline="0">
              <a:solidFill>
                <a:schemeClr val="accent2"/>
              </a:solidFill>
            </a:endParaRPr>
          </a:p>
        </p:txBody>
      </p:sp>
      <p:sp>
        <p:nvSpPr>
          <p:cNvPr id="4" name="Slide Number Placeholder 3"/>
          <p:cNvSpPr>
            <a:spLocks noGrp="1"/>
          </p:cNvSpPr>
          <p:nvPr>
            <p:ph type="sldNum" sz="quarter" idx="10"/>
          </p:nvPr>
        </p:nvSpPr>
        <p:spPr/>
        <p:txBody>
          <a:bodyPr/>
          <a:lstStyle/>
          <a:p>
            <a:pPr>
              <a:defRPr/>
            </a:pPr>
            <a:fld id="{81D6E856-366D-4EAE-A671-FF7346E14B13}" type="slidenum">
              <a:rPr lang="en-US" smtClean="0"/>
              <a:pPr>
                <a:defRPr/>
              </a:pPr>
              <a:t>11</a:t>
            </a:fld>
            <a:endParaRPr lang="en-US"/>
          </a:p>
        </p:txBody>
      </p:sp>
    </p:spTree>
    <p:extLst>
      <p:ext uri="{BB962C8B-B14F-4D97-AF65-F5344CB8AC3E}">
        <p14:creationId xmlns:p14="http://schemas.microsoft.com/office/powerpoint/2010/main" val="1893773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354990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2716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7215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0077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71821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997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86144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46692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cxnSp>
        <p:nvCxnSpPr>
          <p:cNvPr id="8" name="Straight Connector 7"/>
          <p:cNvCxnSpPr>
            <a:cxnSpLocks/>
          </p:cNvCxnSpPr>
          <p:nvPr/>
        </p:nvCxnSpPr>
        <p:spPr>
          <a:xfrm>
            <a:off x="2527300" y="6406818"/>
            <a:ext cx="9664700" cy="0"/>
          </a:xfrm>
          <a:prstGeom prst="line">
            <a:avLst/>
          </a:prstGeom>
          <a:ln w="38100" cmpd="sng">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D371728E-2A8D-8D82-DD07-480B445FD7C2}"/>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p:blipFill>
        <p:spPr>
          <a:xfrm>
            <a:off x="267137" y="6114077"/>
            <a:ext cx="2096825" cy="637435"/>
          </a:xfrm>
          <a:prstGeom prst="rect">
            <a:avLst/>
          </a:prstGeom>
        </p:spPr>
      </p:pic>
      <p:cxnSp>
        <p:nvCxnSpPr>
          <p:cNvPr id="4" name="Straight Connector 3">
            <a:extLst>
              <a:ext uri="{FF2B5EF4-FFF2-40B4-BE49-F238E27FC236}">
                <a16:creationId xmlns:a16="http://schemas.microsoft.com/office/drawing/2014/main" id="{E168A0D8-28DB-582B-1B44-51B0D19B13D7}"/>
              </a:ext>
            </a:extLst>
          </p:cNvPr>
          <p:cNvCxnSpPr>
            <a:cxnSpLocks/>
          </p:cNvCxnSpPr>
          <p:nvPr userDrawn="1"/>
        </p:nvCxnSpPr>
        <p:spPr>
          <a:xfrm>
            <a:off x="0" y="6406818"/>
            <a:ext cx="152400" cy="0"/>
          </a:xfrm>
          <a:prstGeom prst="line">
            <a:avLst/>
          </a:prstGeom>
          <a:ln w="38100" cmpd="sng">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socialoffset.org/event/iadr24/" TargetMode="External"/><Relationship Id="rId9"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video" Target="https://www.youtube.com/embed/0kIF5TKoYQo?feature=oembed" TargetMode="External"/><Relationship Id="rId5"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circle with a triangle in the center&#10;&#10;Description automatically generated">
            <a:extLst>
              <a:ext uri="{FF2B5EF4-FFF2-40B4-BE49-F238E27FC236}">
                <a16:creationId xmlns:a16="http://schemas.microsoft.com/office/drawing/2014/main" id="{B225272C-1688-E727-FFD8-9499E83C835A}"/>
              </a:ext>
            </a:extLst>
          </p:cNvPr>
          <p:cNvPicPr>
            <a:picLocks noChangeAspect="1"/>
          </p:cNvPicPr>
          <p:nvPr/>
        </p:nvPicPr>
        <p:blipFill rotWithShape="1">
          <a:blip r:embed="rId2">
            <a:alphaModFix amt="5000"/>
            <a:extLst>
              <a:ext uri="{28A0092B-C50C-407E-A947-70E740481C1C}">
                <a14:useLocalDpi xmlns:a14="http://schemas.microsoft.com/office/drawing/2010/main" val="0"/>
              </a:ext>
            </a:extLst>
          </a:blip>
          <a:srcRect l="1" t="1" r="26213" b="21558"/>
          <a:stretch/>
        </p:blipFill>
        <p:spPr>
          <a:xfrm>
            <a:off x="5955624" y="296231"/>
            <a:ext cx="6236376" cy="6561770"/>
          </a:xfrm>
          <a:prstGeom prst="rect">
            <a:avLst/>
          </a:prstGeom>
        </p:spPr>
      </p:pic>
      <p:sp>
        <p:nvSpPr>
          <p:cNvPr id="2" name="TextBox 1">
            <a:extLst>
              <a:ext uri="{FF2B5EF4-FFF2-40B4-BE49-F238E27FC236}">
                <a16:creationId xmlns:a16="http://schemas.microsoft.com/office/drawing/2014/main" id="{959728E0-C983-06D7-3476-EA09976B2FAB}"/>
              </a:ext>
            </a:extLst>
          </p:cNvPr>
          <p:cNvSpPr txBox="1"/>
          <p:nvPr/>
        </p:nvSpPr>
        <p:spPr>
          <a:xfrm>
            <a:off x="995880" y="1641527"/>
            <a:ext cx="10253506" cy="1323439"/>
          </a:xfrm>
          <a:prstGeom prst="rect">
            <a:avLst/>
          </a:prstGeom>
          <a:noFill/>
        </p:spPr>
        <p:txBody>
          <a:bodyPr wrap="square" rtlCol="0">
            <a:spAutoFit/>
          </a:bodyPr>
          <a:lstStyle/>
          <a:p>
            <a:r>
              <a:rPr lang="en-US" sz="2000">
                <a:effectLst/>
                <a:latin typeface="Arial" panose="020B0604020202020204" pitchFamily="34" charset="0"/>
                <a:ea typeface="Calibri" panose="020F0502020204030204" pitchFamily="34" charset="0"/>
              </a:rPr>
              <a:t>The IADR is a nonprofit organization with a mission to drive dental, oral, and craniofacial research for health and well-being worldwide. IADR represents the individual scientists, clinician-scientists, dental professionals, and students based in academic, government, non-profit and private-sector institutions who share our mission. </a:t>
            </a:r>
            <a:endParaRPr lang="en-US" sz="2000"/>
          </a:p>
        </p:txBody>
      </p:sp>
      <p:pic>
        <p:nvPicPr>
          <p:cNvPr id="10" name="Picture 9" descr="A blue letter on a black background&#10;&#10;Description automatically generated">
            <a:extLst>
              <a:ext uri="{FF2B5EF4-FFF2-40B4-BE49-F238E27FC236}">
                <a16:creationId xmlns:a16="http://schemas.microsoft.com/office/drawing/2014/main" id="{A16EE2B6-FA49-D900-A1E0-427E71549A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604" y="230126"/>
            <a:ext cx="7645406" cy="1200329"/>
          </a:xfrm>
          <a:prstGeom prst="rect">
            <a:avLst/>
          </a:prstGeom>
        </p:spPr>
      </p:pic>
      <p:pic>
        <p:nvPicPr>
          <p:cNvPr id="12" name="Picture 11" descr="A white and orange rectangular sign with blue text&#10;&#10;Description automatically generated">
            <a:extLst>
              <a:ext uri="{FF2B5EF4-FFF2-40B4-BE49-F238E27FC236}">
                <a16:creationId xmlns:a16="http://schemas.microsoft.com/office/drawing/2014/main" id="{5903B230-60D9-8038-2AFB-5F22C791D6EF}"/>
              </a:ext>
            </a:extLst>
          </p:cNvPr>
          <p:cNvPicPr>
            <a:picLocks noChangeAspect="1"/>
          </p:cNvPicPr>
          <p:nvPr/>
        </p:nvPicPr>
        <p:blipFill rotWithShape="1">
          <a:blip r:embed="rId4">
            <a:extLst>
              <a:ext uri="{28A0092B-C50C-407E-A947-70E740481C1C}">
                <a14:useLocalDpi xmlns:a14="http://schemas.microsoft.com/office/drawing/2010/main" val="0"/>
              </a:ext>
            </a:extLst>
          </a:blip>
          <a:srcRect l="3333" r="2504"/>
          <a:stretch/>
        </p:blipFill>
        <p:spPr>
          <a:xfrm>
            <a:off x="995880" y="3166987"/>
            <a:ext cx="4879819" cy="2543530"/>
          </a:xfrm>
          <a:prstGeom prst="rect">
            <a:avLst/>
          </a:prstGeom>
        </p:spPr>
      </p:pic>
      <p:pic>
        <p:nvPicPr>
          <p:cNvPr id="14" name="Picture 13" descr="A close up of a sign&#10;&#10;Description automatically generated">
            <a:extLst>
              <a:ext uri="{FF2B5EF4-FFF2-40B4-BE49-F238E27FC236}">
                <a16:creationId xmlns:a16="http://schemas.microsoft.com/office/drawing/2014/main" id="{13036979-7DCA-5E5A-F3FE-4A19E3AB13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8959" y="3166988"/>
            <a:ext cx="5182323" cy="2550712"/>
          </a:xfrm>
          <a:prstGeom prst="rect">
            <a:avLst/>
          </a:prstGeom>
        </p:spPr>
      </p:pic>
    </p:spTree>
    <p:extLst>
      <p:ext uri="{BB962C8B-B14F-4D97-AF65-F5344CB8AC3E}">
        <p14:creationId xmlns:p14="http://schemas.microsoft.com/office/powerpoint/2010/main" val="3376813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circle with a triangle in the center&#10;&#10;Description automatically generated">
            <a:extLst>
              <a:ext uri="{FF2B5EF4-FFF2-40B4-BE49-F238E27FC236}">
                <a16:creationId xmlns:a16="http://schemas.microsoft.com/office/drawing/2014/main" id="{77445742-98BD-7B68-6034-CD71DBDD99DA}"/>
              </a:ext>
            </a:extLst>
          </p:cNvPr>
          <p:cNvPicPr>
            <a:picLocks noChangeAspect="1"/>
          </p:cNvPicPr>
          <p:nvPr/>
        </p:nvPicPr>
        <p:blipFill rotWithShape="1">
          <a:blip r:embed="rId3">
            <a:alphaModFix amt="5000"/>
            <a:extLst>
              <a:ext uri="{28A0092B-C50C-407E-A947-70E740481C1C}">
                <a14:useLocalDpi xmlns:a14="http://schemas.microsoft.com/office/drawing/2010/main" val="0"/>
              </a:ext>
            </a:extLst>
          </a:blip>
          <a:srcRect l="1" t="1" r="26213" b="21558"/>
          <a:stretch/>
        </p:blipFill>
        <p:spPr>
          <a:xfrm>
            <a:off x="5955624" y="296231"/>
            <a:ext cx="6236376" cy="6561770"/>
          </a:xfrm>
          <a:prstGeom prst="rect">
            <a:avLst/>
          </a:prstGeom>
        </p:spPr>
      </p:pic>
      <p:sp>
        <p:nvSpPr>
          <p:cNvPr id="6" name="Rectangle 3"/>
          <p:cNvSpPr txBox="1">
            <a:spLocks noChangeArrowheads="1"/>
          </p:cNvSpPr>
          <p:nvPr/>
        </p:nvSpPr>
        <p:spPr bwMode="auto">
          <a:xfrm>
            <a:off x="573314" y="1338943"/>
            <a:ext cx="11382470" cy="3984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600"/>
              </a:spcAft>
              <a:buFont typeface="Arial" pitchFamily="34" charset="0"/>
              <a:buChar char="•"/>
              <a:defRPr/>
            </a:pPr>
            <a:r>
              <a:rPr lang="en-US" sz="2400">
                <a:solidFill>
                  <a:srgbClr val="376092"/>
                </a:solidFill>
              </a:rPr>
              <a:t>40+ awards and fellowships in various categories</a:t>
            </a:r>
          </a:p>
          <a:p>
            <a:pPr>
              <a:spcBef>
                <a:spcPts val="600"/>
              </a:spcBef>
              <a:spcAft>
                <a:spcPts val="600"/>
              </a:spcAft>
              <a:buFont typeface="Arial" pitchFamily="34" charset="0"/>
              <a:buChar char="•"/>
              <a:defRPr/>
            </a:pPr>
            <a:r>
              <a:rPr lang="en-US" sz="2400">
                <a:solidFill>
                  <a:srgbClr val="376092"/>
                </a:solidFill>
              </a:rPr>
              <a:t>Distinguished Scientist Awards: 17 categories</a:t>
            </a:r>
          </a:p>
          <a:p>
            <a:pPr>
              <a:spcBef>
                <a:spcPts val="600"/>
              </a:spcBef>
              <a:spcAft>
                <a:spcPts val="600"/>
              </a:spcAft>
              <a:buFont typeface="Arial" pitchFamily="34" charset="0"/>
              <a:buChar char="•"/>
              <a:defRPr/>
            </a:pPr>
            <a:r>
              <a:rPr lang="en-US" sz="2400">
                <a:solidFill>
                  <a:srgbClr val="376092"/>
                </a:solidFill>
              </a:rPr>
              <a:t>Student &amp; Scientific Group Awards</a:t>
            </a:r>
          </a:p>
          <a:p>
            <a:pPr>
              <a:spcBef>
                <a:spcPts val="600"/>
              </a:spcBef>
              <a:spcAft>
                <a:spcPts val="600"/>
              </a:spcAft>
              <a:buFont typeface="Arial" pitchFamily="34" charset="0"/>
              <a:buChar char="•"/>
              <a:defRPr/>
            </a:pPr>
            <a:r>
              <a:rPr lang="en-US" sz="2400">
                <a:solidFill>
                  <a:srgbClr val="376092"/>
                </a:solidFill>
              </a:rPr>
              <a:t>IADR Hatton Competition </a:t>
            </a:r>
          </a:p>
          <a:p>
            <a:pPr lvl="1">
              <a:spcBef>
                <a:spcPts val="600"/>
              </a:spcBef>
              <a:spcAft>
                <a:spcPts val="600"/>
              </a:spcAft>
              <a:buFont typeface="Arial" pitchFamily="34" charset="0"/>
              <a:buChar char="•"/>
              <a:defRPr/>
            </a:pPr>
            <a:r>
              <a:rPr lang="en-US" sz="2400">
                <a:solidFill>
                  <a:srgbClr val="376092"/>
                </a:solidFill>
              </a:rPr>
              <a:t>Junior </a:t>
            </a:r>
          </a:p>
          <a:p>
            <a:pPr lvl="1">
              <a:spcBef>
                <a:spcPts val="600"/>
              </a:spcBef>
              <a:spcAft>
                <a:spcPts val="600"/>
              </a:spcAft>
              <a:buFont typeface="Arial" pitchFamily="34" charset="0"/>
              <a:buChar char="•"/>
              <a:defRPr/>
            </a:pPr>
            <a:r>
              <a:rPr lang="en-US" sz="2400">
                <a:solidFill>
                  <a:srgbClr val="376092"/>
                </a:solidFill>
              </a:rPr>
              <a:t>Senior Clinical </a:t>
            </a:r>
          </a:p>
          <a:p>
            <a:pPr lvl="1">
              <a:spcBef>
                <a:spcPts val="600"/>
              </a:spcBef>
              <a:spcAft>
                <a:spcPts val="600"/>
              </a:spcAft>
              <a:buFont typeface="Arial" pitchFamily="34" charset="0"/>
              <a:buChar char="•"/>
              <a:defRPr/>
            </a:pPr>
            <a:r>
              <a:rPr lang="en-US" sz="2400">
                <a:solidFill>
                  <a:srgbClr val="376092"/>
                </a:solidFill>
              </a:rPr>
              <a:t>Senior Basic Science</a:t>
            </a:r>
          </a:p>
        </p:txBody>
      </p:sp>
      <p:sp>
        <p:nvSpPr>
          <p:cNvPr id="9219" name="Rectangle 2"/>
          <p:cNvSpPr txBox="1">
            <a:spLocks noChangeArrowheads="1"/>
          </p:cNvSpPr>
          <p:nvPr/>
        </p:nvSpPr>
        <p:spPr bwMode="auto">
          <a:xfrm>
            <a:off x="1981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Font typeface="Arial" charset="0"/>
              <a:buChar char="•"/>
              <a:defRPr sz="3200">
                <a:solidFill>
                  <a:schemeClr val="tx1"/>
                </a:solidFill>
                <a:latin typeface="Gill Sans MT" pitchFamily="34" charset="0"/>
              </a:defRPr>
            </a:lvl1pPr>
            <a:lvl2pPr marL="742950" indent="-285750" defTabSz="457200" eaLnBrk="0" hangingPunct="0">
              <a:spcBef>
                <a:spcPct val="20000"/>
              </a:spcBef>
              <a:buFont typeface="Arial" charset="0"/>
              <a:buChar char="–"/>
              <a:defRPr sz="2800">
                <a:solidFill>
                  <a:schemeClr val="tx1"/>
                </a:solidFill>
                <a:latin typeface="Gill Sans MT" pitchFamily="34" charset="0"/>
              </a:defRPr>
            </a:lvl2pPr>
            <a:lvl3pPr marL="1143000" indent="-228600" defTabSz="457200" eaLnBrk="0" hangingPunct="0">
              <a:spcBef>
                <a:spcPct val="20000"/>
              </a:spcBef>
              <a:buFont typeface="Arial" charset="0"/>
              <a:buChar char="•"/>
              <a:defRPr sz="2400">
                <a:solidFill>
                  <a:schemeClr val="tx1"/>
                </a:solidFill>
                <a:latin typeface="Gill Sans MT" pitchFamily="34" charset="0"/>
              </a:defRPr>
            </a:lvl3pPr>
            <a:lvl4pPr marL="1600200" indent="-228600" defTabSz="457200" eaLnBrk="0" hangingPunct="0">
              <a:spcBef>
                <a:spcPct val="20000"/>
              </a:spcBef>
              <a:buFont typeface="Arial" charset="0"/>
              <a:buChar char="–"/>
              <a:defRPr sz="2000">
                <a:solidFill>
                  <a:schemeClr val="tx1"/>
                </a:solidFill>
                <a:latin typeface="Gill Sans MT" pitchFamily="34" charset="0"/>
              </a:defRPr>
            </a:lvl4pPr>
            <a:lvl5pPr marL="2057400" indent="-228600" defTabSz="457200" eaLnBrk="0" hangingPunct="0">
              <a:spcBef>
                <a:spcPct val="20000"/>
              </a:spcBef>
              <a:buFont typeface="Arial" charset="0"/>
              <a:buChar char="»"/>
              <a:defRPr sz="2000">
                <a:solidFill>
                  <a:schemeClr val="tx1"/>
                </a:solidFill>
                <a:latin typeface="Gill Sans MT"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defRPr>
            </a:lvl9pPr>
          </a:lstStyle>
          <a:p>
            <a:pPr algn="ctr" eaLnBrk="1" hangingPunct="1">
              <a:spcBef>
                <a:spcPct val="0"/>
              </a:spcBef>
              <a:buFontTx/>
              <a:buNone/>
            </a:pPr>
            <a:r>
              <a:rPr lang="en-US" altLang="en-US" sz="4000">
                <a:latin typeface="+mj-lt"/>
              </a:rPr>
              <a:t>IADR Awards and Fellowships</a:t>
            </a:r>
          </a:p>
        </p:txBody>
      </p:sp>
      <p:pic>
        <p:nvPicPr>
          <p:cNvPr id="3" name="Picture 2" descr="A collage of people holding a plaque&#10;&#10;Description automatically generated">
            <a:extLst>
              <a:ext uri="{FF2B5EF4-FFF2-40B4-BE49-F238E27FC236}">
                <a16:creationId xmlns:a16="http://schemas.microsoft.com/office/drawing/2014/main" id="{902F1894-CB08-C9FB-A466-CD56507BE068}"/>
              </a:ext>
            </a:extLst>
          </p:cNvPr>
          <p:cNvPicPr>
            <a:picLocks noChangeAspect="1"/>
          </p:cNvPicPr>
          <p:nvPr/>
        </p:nvPicPr>
        <p:blipFill rotWithShape="1">
          <a:blip r:embed="rId4">
            <a:extLst>
              <a:ext uri="{28A0092B-C50C-407E-A947-70E740481C1C}">
                <a14:useLocalDpi xmlns:a14="http://schemas.microsoft.com/office/drawing/2010/main" val="0"/>
              </a:ext>
            </a:extLst>
          </a:blip>
          <a:srcRect r="36439"/>
          <a:stretch/>
        </p:blipFill>
        <p:spPr>
          <a:xfrm>
            <a:off x="5990284" y="2689762"/>
            <a:ext cx="5813459" cy="277156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circle with a triangle in the center&#10;&#10;Description automatically generated">
            <a:extLst>
              <a:ext uri="{FF2B5EF4-FFF2-40B4-BE49-F238E27FC236}">
                <a16:creationId xmlns:a16="http://schemas.microsoft.com/office/drawing/2014/main" id="{7C74B816-B740-DD83-4E10-8072DA673DC4}"/>
              </a:ext>
            </a:extLst>
          </p:cNvPr>
          <p:cNvPicPr>
            <a:picLocks noChangeAspect="1"/>
          </p:cNvPicPr>
          <p:nvPr/>
        </p:nvPicPr>
        <p:blipFill rotWithShape="1">
          <a:blip r:embed="rId3">
            <a:alphaModFix amt="5000"/>
            <a:extLst>
              <a:ext uri="{28A0092B-C50C-407E-A947-70E740481C1C}">
                <a14:useLocalDpi xmlns:a14="http://schemas.microsoft.com/office/drawing/2010/main" val="0"/>
              </a:ext>
            </a:extLst>
          </a:blip>
          <a:srcRect l="1" t="1" r="26213" b="21558"/>
          <a:stretch/>
        </p:blipFill>
        <p:spPr>
          <a:xfrm>
            <a:off x="5955624" y="296231"/>
            <a:ext cx="6236376" cy="6561770"/>
          </a:xfrm>
          <a:prstGeom prst="rect">
            <a:avLst/>
          </a:prstGeom>
        </p:spPr>
      </p:pic>
      <p:sp>
        <p:nvSpPr>
          <p:cNvPr id="11" name="TextBox 10">
            <a:extLst>
              <a:ext uri="{FF2B5EF4-FFF2-40B4-BE49-F238E27FC236}">
                <a16:creationId xmlns:a16="http://schemas.microsoft.com/office/drawing/2014/main" id="{877EEDB3-06A9-48B3-8E1B-28F3A2B0580C}"/>
              </a:ext>
            </a:extLst>
          </p:cNvPr>
          <p:cNvSpPr txBox="1"/>
          <p:nvPr/>
        </p:nvSpPr>
        <p:spPr>
          <a:xfrm>
            <a:off x="0" y="965352"/>
            <a:ext cx="12192000" cy="830997"/>
          </a:xfrm>
          <a:prstGeom prst="rect">
            <a:avLst/>
          </a:prstGeom>
          <a:noFill/>
        </p:spPr>
        <p:txBody>
          <a:bodyPr wrap="square" rtlCol="0">
            <a:spAutoFit/>
          </a:bodyPr>
          <a:lstStyle/>
          <a:p>
            <a:pPr algn="ctr"/>
            <a:r>
              <a:rPr lang="en-US" sz="2400">
                <a:solidFill>
                  <a:schemeClr val="tx2"/>
                </a:solidFill>
                <a:latin typeface="+mn-lt"/>
                <a:ea typeface="+mn-ea"/>
              </a:rPr>
              <a:t>Attend live webinars where you can interact with speakers or view recordings of past webinars and cutting-edge presentations from IADR and AADOCR meetings.</a:t>
            </a:r>
          </a:p>
        </p:txBody>
      </p:sp>
      <p:sp>
        <p:nvSpPr>
          <p:cNvPr id="12" name="Title 1">
            <a:extLst>
              <a:ext uri="{FF2B5EF4-FFF2-40B4-BE49-F238E27FC236}">
                <a16:creationId xmlns:a16="http://schemas.microsoft.com/office/drawing/2014/main" id="{53D50CBF-9978-4C09-B008-1C7E30025829}"/>
              </a:ext>
            </a:extLst>
          </p:cNvPr>
          <p:cNvSpPr txBox="1">
            <a:spLocks/>
          </p:cNvSpPr>
          <p:nvPr/>
        </p:nvSpPr>
        <p:spPr bwMode="auto">
          <a:xfrm>
            <a:off x="-10391" y="50952"/>
            <a:ext cx="1219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a:lstStyle>
          <a:p>
            <a:r>
              <a:rPr lang="en-US">
                <a:latin typeface="+mn-lt"/>
              </a:rPr>
              <a:t>IADR Webinar &amp; CE On Demand Library </a:t>
            </a:r>
          </a:p>
        </p:txBody>
      </p:sp>
      <p:pic>
        <p:nvPicPr>
          <p:cNvPr id="10" name="Picture 9" descr="A blue and green card with text&#10;&#10;Description automatically generated">
            <a:extLst>
              <a:ext uri="{FF2B5EF4-FFF2-40B4-BE49-F238E27FC236}">
                <a16:creationId xmlns:a16="http://schemas.microsoft.com/office/drawing/2014/main" id="{E444933C-475D-8280-B37D-3BC771755A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1662" y="1879752"/>
            <a:ext cx="7827894" cy="4114840"/>
          </a:xfrm>
          <a:prstGeom prst="rect">
            <a:avLst/>
          </a:prstGeom>
        </p:spPr>
      </p:pic>
    </p:spTree>
    <p:extLst>
      <p:ext uri="{BB962C8B-B14F-4D97-AF65-F5344CB8AC3E}">
        <p14:creationId xmlns:p14="http://schemas.microsoft.com/office/powerpoint/2010/main" val="922437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EBFD421-FB0E-530A-98ED-AF5B25FDB656}"/>
              </a:ext>
            </a:extLst>
          </p:cNvPr>
          <p:cNvSpPr txBox="1">
            <a:spLocks noChangeArrowheads="1"/>
          </p:cNvSpPr>
          <p:nvPr/>
        </p:nvSpPr>
        <p:spPr>
          <a:xfrm>
            <a:off x="1385887" y="329492"/>
            <a:ext cx="9420225" cy="8477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a:latin typeface="Arial" panose="020B0604020202020204" pitchFamily="34" charset="0"/>
                <a:cs typeface="Arial" panose="020B0604020202020204" pitchFamily="34" charset="0"/>
              </a:rPr>
              <a:t>IADR Scientific Groups/Networks</a:t>
            </a:r>
          </a:p>
        </p:txBody>
      </p:sp>
      <p:sp>
        <p:nvSpPr>
          <p:cNvPr id="5" name="Text Box 3">
            <a:extLst>
              <a:ext uri="{FF2B5EF4-FFF2-40B4-BE49-F238E27FC236}">
                <a16:creationId xmlns:a16="http://schemas.microsoft.com/office/drawing/2014/main" id="{07D783C5-7DB0-A447-E0C5-8379D2BEFD2F}"/>
              </a:ext>
            </a:extLst>
          </p:cNvPr>
          <p:cNvSpPr txBox="1">
            <a:spLocks noChangeArrowheads="1"/>
          </p:cNvSpPr>
          <p:nvPr/>
        </p:nvSpPr>
        <p:spPr bwMode="auto">
          <a:xfrm>
            <a:off x="480107" y="1276755"/>
            <a:ext cx="3724275" cy="4247317"/>
          </a:xfrm>
          <a:prstGeom prst="rect">
            <a:avLst/>
          </a:prstGeom>
          <a:no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0"/>
              </a:spcBef>
              <a:spcAft>
                <a:spcPts val="0"/>
              </a:spcAft>
              <a:defRPr/>
            </a:pPr>
            <a:r>
              <a:rPr lang="en-US" b="1" u="sng">
                <a:solidFill>
                  <a:srgbClr val="1F497D"/>
                </a:solidFill>
                <a:latin typeface="+mn-lt"/>
                <a:ea typeface="+mn-ea"/>
              </a:rPr>
              <a:t>Scientific Groups (25)</a:t>
            </a:r>
            <a:br>
              <a:rPr lang="en-US" b="1" u="sng">
                <a:solidFill>
                  <a:srgbClr val="1F497D"/>
                </a:solidFill>
                <a:latin typeface="+mn-lt"/>
                <a:ea typeface="+mn-ea"/>
              </a:rPr>
            </a:br>
            <a:endParaRPr lang="en-US" b="1" u="sng">
              <a:solidFill>
                <a:srgbClr val="1F497D"/>
              </a:solidFill>
              <a:latin typeface="+mn-lt"/>
              <a:ea typeface="+mn-ea"/>
            </a:endParaRPr>
          </a:p>
          <a:p>
            <a:pPr marL="342900" indent="-342900" fontAlgn="auto">
              <a:spcBef>
                <a:spcPts val="0"/>
              </a:spcBef>
              <a:spcAft>
                <a:spcPts val="0"/>
              </a:spcAft>
              <a:buFont typeface="Arial" panose="020B0604020202020204" pitchFamily="34" charset="0"/>
              <a:buChar char="•"/>
              <a:defRPr/>
            </a:pPr>
            <a:r>
              <a:rPr lang="en-US">
                <a:solidFill>
                  <a:srgbClr val="1F497D"/>
                </a:solidFill>
                <a:latin typeface="+mn-lt"/>
                <a:ea typeface="+mn-ea"/>
              </a:rPr>
              <a:t>Behavioral, Epi &amp; HSR</a:t>
            </a:r>
          </a:p>
          <a:p>
            <a:pPr marL="342900" indent="-342900" fontAlgn="auto">
              <a:spcBef>
                <a:spcPts val="0"/>
              </a:spcBef>
              <a:spcAft>
                <a:spcPts val="0"/>
              </a:spcAft>
              <a:buFont typeface="Arial" panose="020B0604020202020204" pitchFamily="34" charset="0"/>
              <a:buChar char="•"/>
              <a:defRPr/>
            </a:pPr>
            <a:r>
              <a:rPr lang="en-US">
                <a:solidFill>
                  <a:srgbClr val="1F497D"/>
                </a:solidFill>
                <a:latin typeface="+mn-lt"/>
                <a:ea typeface="+mn-ea"/>
              </a:rPr>
              <a:t>Cariology Research</a:t>
            </a:r>
          </a:p>
          <a:p>
            <a:pPr marL="342900" indent="-342900" fontAlgn="auto">
              <a:spcBef>
                <a:spcPts val="0"/>
              </a:spcBef>
              <a:spcAft>
                <a:spcPts val="0"/>
              </a:spcAft>
              <a:buFont typeface="Arial" panose="020B0604020202020204" pitchFamily="34" charset="0"/>
              <a:buChar char="•"/>
              <a:defRPr/>
            </a:pPr>
            <a:r>
              <a:rPr lang="en-US">
                <a:solidFill>
                  <a:srgbClr val="1F497D"/>
                </a:solidFill>
                <a:latin typeface="+mn-lt"/>
                <a:ea typeface="+mn-ea"/>
              </a:rPr>
              <a:t>Craniofacial Biology</a:t>
            </a:r>
          </a:p>
          <a:p>
            <a:pPr marL="342900" indent="-342900" fontAlgn="auto">
              <a:spcBef>
                <a:spcPts val="0"/>
              </a:spcBef>
              <a:spcAft>
                <a:spcPts val="0"/>
              </a:spcAft>
              <a:buFont typeface="Arial" panose="020B0604020202020204" pitchFamily="34" charset="0"/>
              <a:buChar char="•"/>
              <a:defRPr/>
            </a:pPr>
            <a:r>
              <a:rPr lang="en-US">
                <a:solidFill>
                  <a:srgbClr val="1F497D"/>
                </a:solidFill>
                <a:latin typeface="+mn-lt"/>
                <a:ea typeface="+mn-ea"/>
              </a:rPr>
              <a:t>Dental Anesthesiology and </a:t>
            </a:r>
          </a:p>
          <a:p>
            <a:pPr fontAlgn="auto">
              <a:spcBef>
                <a:spcPts val="0"/>
              </a:spcBef>
              <a:spcAft>
                <a:spcPts val="0"/>
              </a:spcAft>
              <a:defRPr/>
            </a:pPr>
            <a:r>
              <a:rPr lang="en-US">
                <a:solidFill>
                  <a:srgbClr val="1F497D"/>
                </a:solidFill>
                <a:latin typeface="+mn-lt"/>
                <a:ea typeface="+mn-ea"/>
              </a:rPr>
              <a:t>        Special Care Research</a:t>
            </a:r>
          </a:p>
          <a:p>
            <a:pPr marL="342900" indent="-342900" fontAlgn="auto">
              <a:spcBef>
                <a:spcPts val="0"/>
              </a:spcBef>
              <a:spcAft>
                <a:spcPts val="0"/>
              </a:spcAft>
              <a:buFont typeface="Arial" panose="020B0604020202020204" pitchFamily="34" charset="0"/>
              <a:buChar char="•"/>
              <a:defRPr/>
            </a:pPr>
            <a:r>
              <a:rPr lang="en-US">
                <a:solidFill>
                  <a:srgbClr val="1F497D"/>
                </a:solidFill>
                <a:latin typeface="+mn-lt"/>
                <a:ea typeface="+mn-ea"/>
              </a:rPr>
              <a:t>Dental Materials</a:t>
            </a:r>
          </a:p>
          <a:p>
            <a:pPr marL="342900" indent="-342900" fontAlgn="auto">
              <a:spcBef>
                <a:spcPts val="0"/>
              </a:spcBef>
              <a:spcAft>
                <a:spcPts val="0"/>
              </a:spcAft>
              <a:buFont typeface="Arial" panose="020B0604020202020204" pitchFamily="34" charset="0"/>
              <a:buChar char="•"/>
              <a:defRPr/>
            </a:pPr>
            <a:r>
              <a:rPr lang="en-US">
                <a:solidFill>
                  <a:srgbClr val="1F497D"/>
                </a:solidFill>
                <a:latin typeface="+mn-lt"/>
                <a:ea typeface="+mn-ea"/>
              </a:rPr>
              <a:t>Diagnostic Sciences</a:t>
            </a:r>
          </a:p>
          <a:p>
            <a:pPr marL="342900" indent="-342900" fontAlgn="auto">
              <a:spcBef>
                <a:spcPts val="0"/>
              </a:spcBef>
              <a:spcAft>
                <a:spcPts val="0"/>
              </a:spcAft>
              <a:buFont typeface="Arial" panose="020B0604020202020204" pitchFamily="34" charset="0"/>
              <a:buChar char="•"/>
              <a:defRPr/>
            </a:pPr>
            <a:r>
              <a:rPr lang="en-US">
                <a:solidFill>
                  <a:srgbClr val="1F497D"/>
                </a:solidFill>
                <a:latin typeface="+mn-lt"/>
                <a:ea typeface="+mn-ea"/>
              </a:rPr>
              <a:t>Education Research</a:t>
            </a:r>
          </a:p>
          <a:p>
            <a:pPr marL="342900" indent="-342900" fontAlgn="auto">
              <a:spcBef>
                <a:spcPts val="0"/>
              </a:spcBef>
              <a:spcAft>
                <a:spcPts val="0"/>
              </a:spcAft>
              <a:buFont typeface="Arial" panose="020B0604020202020204" pitchFamily="34" charset="0"/>
              <a:buChar char="•"/>
              <a:defRPr/>
            </a:pPr>
            <a:r>
              <a:rPr lang="en-US">
                <a:solidFill>
                  <a:srgbClr val="1F497D"/>
                </a:solidFill>
                <a:latin typeface="+mn-lt"/>
                <a:ea typeface="+mn-ea"/>
              </a:rPr>
              <a:t>Geriatric Oral Research</a:t>
            </a:r>
          </a:p>
          <a:p>
            <a:pPr marL="342900" indent="-342900" fontAlgn="auto">
              <a:spcBef>
                <a:spcPts val="0"/>
              </a:spcBef>
              <a:spcAft>
                <a:spcPts val="0"/>
              </a:spcAft>
              <a:buFont typeface="Arial" panose="020B0604020202020204" pitchFamily="34" charset="0"/>
              <a:buChar char="•"/>
              <a:defRPr/>
            </a:pPr>
            <a:r>
              <a:rPr lang="en-US">
                <a:solidFill>
                  <a:srgbClr val="1F497D"/>
                </a:solidFill>
                <a:latin typeface="+mn-lt"/>
                <a:ea typeface="+mn-ea"/>
              </a:rPr>
              <a:t>Implantology Research</a:t>
            </a:r>
          </a:p>
          <a:p>
            <a:pPr marL="342900" indent="-342900" fontAlgn="auto">
              <a:spcBef>
                <a:spcPts val="0"/>
              </a:spcBef>
              <a:spcAft>
                <a:spcPts val="0"/>
              </a:spcAft>
              <a:buFont typeface="Arial" panose="020B0604020202020204" pitchFamily="34" charset="0"/>
              <a:buChar char="•"/>
              <a:defRPr/>
            </a:pPr>
            <a:r>
              <a:rPr lang="en-US">
                <a:solidFill>
                  <a:srgbClr val="1F497D"/>
                </a:solidFill>
                <a:latin typeface="+mn-lt"/>
              </a:rPr>
              <a:t>Lasers &amp; </a:t>
            </a:r>
            <a:r>
              <a:rPr lang="en-US" err="1">
                <a:solidFill>
                  <a:srgbClr val="1F497D"/>
                </a:solidFill>
                <a:latin typeface="+mn-lt"/>
              </a:rPr>
              <a:t>Biophotonics</a:t>
            </a:r>
            <a:endParaRPr lang="en-US">
              <a:solidFill>
                <a:srgbClr val="1F497D"/>
              </a:solidFill>
              <a:latin typeface="+mn-lt"/>
              <a:ea typeface="+mn-ea"/>
            </a:endParaRPr>
          </a:p>
          <a:p>
            <a:pPr marL="342900" indent="-342900" fontAlgn="auto">
              <a:spcBef>
                <a:spcPts val="0"/>
              </a:spcBef>
              <a:spcAft>
                <a:spcPts val="0"/>
              </a:spcAft>
              <a:buFont typeface="Arial" panose="020B0604020202020204" pitchFamily="34" charset="0"/>
              <a:buChar char="•"/>
              <a:defRPr/>
            </a:pPr>
            <a:r>
              <a:rPr lang="en-US">
                <a:solidFill>
                  <a:srgbClr val="1F497D"/>
                </a:solidFill>
                <a:latin typeface="+mn-lt"/>
                <a:ea typeface="+mn-ea"/>
              </a:rPr>
              <a:t>Microbiology/Immunology</a:t>
            </a:r>
          </a:p>
          <a:p>
            <a:pPr marL="342900" indent="-342900" fontAlgn="auto">
              <a:spcBef>
                <a:spcPts val="0"/>
              </a:spcBef>
              <a:spcAft>
                <a:spcPts val="0"/>
              </a:spcAft>
              <a:buFont typeface="Arial" panose="020B0604020202020204" pitchFamily="34" charset="0"/>
              <a:buChar char="•"/>
              <a:defRPr/>
            </a:pPr>
            <a:r>
              <a:rPr lang="en-US">
                <a:solidFill>
                  <a:srgbClr val="1F497D"/>
                </a:solidFill>
                <a:latin typeface="+mn-lt"/>
                <a:ea typeface="+mn-ea"/>
              </a:rPr>
              <a:t>Mineralized Tissue</a:t>
            </a:r>
          </a:p>
        </p:txBody>
      </p:sp>
      <p:sp>
        <p:nvSpPr>
          <p:cNvPr id="6" name="Text Box 4">
            <a:extLst>
              <a:ext uri="{FF2B5EF4-FFF2-40B4-BE49-F238E27FC236}">
                <a16:creationId xmlns:a16="http://schemas.microsoft.com/office/drawing/2014/main" id="{1D64C41E-8C3C-1499-0A2B-F249A97ADD33}"/>
              </a:ext>
            </a:extLst>
          </p:cNvPr>
          <p:cNvSpPr txBox="1">
            <a:spLocks noChangeArrowheads="1"/>
          </p:cNvSpPr>
          <p:nvPr/>
        </p:nvSpPr>
        <p:spPr bwMode="auto">
          <a:xfrm>
            <a:off x="7380173" y="1276755"/>
            <a:ext cx="4839970" cy="4016484"/>
          </a:xfrm>
          <a:prstGeom prst="rect">
            <a:avLst/>
          </a:prstGeom>
          <a:no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34950" indent="-234950" fontAlgn="auto">
              <a:spcBef>
                <a:spcPts val="0"/>
              </a:spcBef>
              <a:spcAft>
                <a:spcPts val="0"/>
              </a:spcAft>
              <a:defRPr/>
            </a:pPr>
            <a:r>
              <a:rPr lang="en-US" b="1" u="sng">
                <a:solidFill>
                  <a:srgbClr val="1F497D"/>
                </a:solidFill>
                <a:latin typeface="+mn-lt"/>
                <a:ea typeface="+mn-ea"/>
              </a:rPr>
              <a:t>Networks (10)</a:t>
            </a:r>
            <a:br>
              <a:rPr lang="en-US" b="1" u="sng">
                <a:solidFill>
                  <a:srgbClr val="1F497D"/>
                </a:solidFill>
                <a:latin typeface="+mn-lt"/>
                <a:ea typeface="+mn-ea"/>
              </a:rPr>
            </a:br>
            <a:endParaRPr lang="en-US" b="1" u="sng">
              <a:solidFill>
                <a:srgbClr val="1F497D"/>
              </a:solidFill>
              <a:latin typeface="+mn-lt"/>
              <a:ea typeface="+mn-ea"/>
            </a:endParaRPr>
          </a:p>
          <a:p>
            <a:pPr marL="234950" indent="-234950" fontAlgn="auto">
              <a:spcBef>
                <a:spcPts val="0"/>
              </a:spcBef>
              <a:spcAft>
                <a:spcPts val="0"/>
              </a:spcAft>
              <a:buFont typeface="Arial" pitchFamily="34" charset="0"/>
              <a:buChar char="•"/>
              <a:defRPr/>
            </a:pPr>
            <a:r>
              <a:rPr lang="en-US">
                <a:solidFill>
                  <a:srgbClr val="1F497D"/>
                </a:solidFill>
                <a:latin typeface="+mn-lt"/>
                <a:ea typeface="+mn-ea"/>
              </a:rPr>
              <a:t>Clinical and Translational Science</a:t>
            </a:r>
          </a:p>
          <a:p>
            <a:pPr marL="234950" indent="-234950" fontAlgn="auto">
              <a:spcBef>
                <a:spcPts val="0"/>
              </a:spcBef>
              <a:spcAft>
                <a:spcPts val="0"/>
              </a:spcAft>
              <a:buFont typeface="Arial" pitchFamily="34" charset="0"/>
              <a:buChar char="•"/>
              <a:defRPr/>
            </a:pPr>
            <a:r>
              <a:rPr lang="en-US">
                <a:solidFill>
                  <a:srgbClr val="1F497D"/>
                </a:solidFill>
                <a:latin typeface="+mn-lt"/>
              </a:rPr>
              <a:t>Digital Dentistry Research Network</a:t>
            </a:r>
            <a:endParaRPr lang="en-US">
              <a:solidFill>
                <a:srgbClr val="1F497D"/>
              </a:solidFill>
              <a:latin typeface="+mn-lt"/>
              <a:ea typeface="+mn-ea"/>
            </a:endParaRPr>
          </a:p>
          <a:p>
            <a:pPr marL="234950" indent="-234950" fontAlgn="auto">
              <a:spcBef>
                <a:spcPts val="0"/>
              </a:spcBef>
              <a:spcAft>
                <a:spcPts val="0"/>
              </a:spcAft>
              <a:buFont typeface="Arial" pitchFamily="34" charset="0"/>
              <a:buChar char="•"/>
              <a:defRPr/>
            </a:pPr>
            <a:r>
              <a:rPr lang="en-US">
                <a:solidFill>
                  <a:srgbClr val="1F497D"/>
                </a:solidFill>
                <a:latin typeface="+mn-lt"/>
              </a:rPr>
              <a:t>e-Oral Health Network</a:t>
            </a:r>
            <a:r>
              <a:rPr lang="en-US">
                <a:solidFill>
                  <a:srgbClr val="1F497D"/>
                </a:solidFill>
                <a:latin typeface="+mn-lt"/>
                <a:ea typeface="+mn-ea"/>
              </a:rPr>
              <a:t> </a:t>
            </a:r>
          </a:p>
          <a:p>
            <a:pPr marL="234950" indent="-234950" fontAlgn="auto">
              <a:spcBef>
                <a:spcPts val="0"/>
              </a:spcBef>
              <a:spcAft>
                <a:spcPts val="0"/>
              </a:spcAft>
              <a:buFont typeface="Arial" pitchFamily="34" charset="0"/>
              <a:buChar char="•"/>
              <a:defRPr/>
            </a:pPr>
            <a:r>
              <a:rPr lang="en-US">
                <a:solidFill>
                  <a:srgbClr val="1F497D"/>
                </a:solidFill>
                <a:latin typeface="+mn-lt"/>
                <a:ea typeface="+mn-ea"/>
              </a:rPr>
              <a:t>Evidence-based Dentistry </a:t>
            </a:r>
          </a:p>
          <a:p>
            <a:pPr marL="234950" indent="-234950" fontAlgn="auto">
              <a:spcBef>
                <a:spcPts val="0"/>
              </a:spcBef>
              <a:spcAft>
                <a:spcPts val="0"/>
              </a:spcAft>
              <a:buFont typeface="Arial" pitchFamily="34" charset="0"/>
              <a:buChar char="•"/>
              <a:defRPr/>
            </a:pPr>
            <a:r>
              <a:rPr lang="en-US">
                <a:solidFill>
                  <a:srgbClr val="1F497D"/>
                </a:solidFill>
                <a:latin typeface="+mn-lt"/>
                <a:ea typeface="+mn-ea"/>
              </a:rPr>
              <a:t>Global Oral Health Inequalities Research </a:t>
            </a:r>
          </a:p>
          <a:p>
            <a:pPr marL="234950" indent="-234950" fontAlgn="auto">
              <a:spcBef>
                <a:spcPts val="0"/>
              </a:spcBef>
              <a:spcAft>
                <a:spcPts val="0"/>
              </a:spcAft>
              <a:buFont typeface="Arial" pitchFamily="34" charset="0"/>
              <a:buChar char="•"/>
              <a:defRPr/>
            </a:pPr>
            <a:r>
              <a:rPr lang="en-US">
                <a:solidFill>
                  <a:srgbClr val="1F497D"/>
                </a:solidFill>
                <a:latin typeface="+mn-lt"/>
              </a:rPr>
              <a:t>International Network for Orofacial Pain and Related Disorders Methodology (</a:t>
            </a:r>
            <a:r>
              <a:rPr lang="en-US" err="1">
                <a:solidFill>
                  <a:srgbClr val="1F497D"/>
                </a:solidFill>
                <a:latin typeface="+mn-lt"/>
              </a:rPr>
              <a:t>INfORM</a:t>
            </a:r>
            <a:r>
              <a:rPr lang="en-US">
                <a:solidFill>
                  <a:srgbClr val="1F497D"/>
                </a:solidFill>
                <a:latin typeface="+mn-lt"/>
              </a:rPr>
              <a:t>)</a:t>
            </a:r>
          </a:p>
          <a:p>
            <a:pPr marL="234950" indent="-234950" fontAlgn="auto">
              <a:spcBef>
                <a:spcPts val="0"/>
              </a:spcBef>
              <a:spcAft>
                <a:spcPts val="0"/>
              </a:spcAft>
              <a:buFont typeface="Arial" pitchFamily="34" charset="0"/>
              <a:buChar char="•"/>
              <a:defRPr/>
            </a:pPr>
            <a:r>
              <a:rPr lang="en-US">
                <a:solidFill>
                  <a:srgbClr val="1F497D"/>
                </a:solidFill>
                <a:latin typeface="+mn-lt"/>
              </a:rPr>
              <a:t>Minimally Invasive Dentistry Network</a:t>
            </a:r>
          </a:p>
          <a:p>
            <a:pPr marL="234950" indent="-234950" fontAlgn="auto">
              <a:spcBef>
                <a:spcPts val="0"/>
              </a:spcBef>
              <a:spcAft>
                <a:spcPts val="0"/>
              </a:spcAft>
              <a:buFont typeface="Arial" pitchFamily="34" charset="0"/>
              <a:buChar char="•"/>
              <a:defRPr/>
            </a:pPr>
            <a:r>
              <a:rPr lang="en-US">
                <a:solidFill>
                  <a:srgbClr val="1F497D"/>
                </a:solidFill>
                <a:latin typeface="+mn-lt"/>
                <a:ea typeface="+mn-ea"/>
              </a:rPr>
              <a:t>Network for Practice-based Research</a:t>
            </a:r>
          </a:p>
          <a:p>
            <a:pPr marL="234950" indent="-234950" fontAlgn="auto">
              <a:spcBef>
                <a:spcPts val="0"/>
              </a:spcBef>
              <a:spcAft>
                <a:spcPts val="0"/>
              </a:spcAft>
              <a:buFont typeface="Arial" pitchFamily="34" charset="0"/>
              <a:buChar char="•"/>
              <a:defRPr/>
            </a:pPr>
            <a:r>
              <a:rPr lang="en-US">
                <a:solidFill>
                  <a:srgbClr val="1F497D"/>
                </a:solidFill>
                <a:latin typeface="+mn-lt"/>
              </a:rPr>
              <a:t>Student Training and Research (STAR)</a:t>
            </a:r>
          </a:p>
          <a:p>
            <a:pPr marL="234950" indent="-234950" fontAlgn="auto">
              <a:spcBef>
                <a:spcPts val="0"/>
              </a:spcBef>
              <a:spcAft>
                <a:spcPts val="0"/>
              </a:spcAft>
              <a:buFont typeface="Arial" pitchFamily="34" charset="0"/>
              <a:buChar char="•"/>
              <a:defRPr/>
            </a:pPr>
            <a:r>
              <a:rPr lang="en-US">
                <a:solidFill>
                  <a:srgbClr val="1F497D"/>
                </a:solidFill>
                <a:latin typeface="+mn-lt"/>
                <a:ea typeface="+mn-ea"/>
              </a:rPr>
              <a:t>Women in Science Network</a:t>
            </a:r>
            <a:endParaRPr lang="en-US" sz="2100">
              <a:solidFill>
                <a:srgbClr val="1F497D"/>
              </a:solidFill>
              <a:latin typeface="+mn-lt"/>
              <a:ea typeface="+mn-ea"/>
            </a:endParaRPr>
          </a:p>
        </p:txBody>
      </p:sp>
      <p:sp>
        <p:nvSpPr>
          <p:cNvPr id="7" name="Text Box 3">
            <a:extLst>
              <a:ext uri="{FF2B5EF4-FFF2-40B4-BE49-F238E27FC236}">
                <a16:creationId xmlns:a16="http://schemas.microsoft.com/office/drawing/2014/main" id="{6368679B-E684-2300-3267-D638CAF2A964}"/>
              </a:ext>
            </a:extLst>
          </p:cNvPr>
          <p:cNvSpPr txBox="1">
            <a:spLocks noChangeArrowheads="1"/>
          </p:cNvSpPr>
          <p:nvPr/>
        </p:nvSpPr>
        <p:spPr bwMode="auto">
          <a:xfrm>
            <a:off x="3637225" y="1800155"/>
            <a:ext cx="3724275" cy="4247317"/>
          </a:xfrm>
          <a:prstGeom prst="rect">
            <a:avLst/>
          </a:prstGeom>
          <a:no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34950" indent="-234950">
              <a:buFontTx/>
              <a:buChar char="•"/>
              <a:defRPr/>
            </a:pPr>
            <a:r>
              <a:rPr lang="en-US" dirty="0">
                <a:solidFill>
                  <a:srgbClr val="1F497D"/>
                </a:solidFill>
                <a:latin typeface="+mn-lt"/>
                <a:ea typeface="+mn-ea"/>
              </a:rPr>
              <a:t>Neuroscience</a:t>
            </a:r>
          </a:p>
          <a:p>
            <a:pPr marL="234950" indent="-234950" fontAlgn="auto">
              <a:spcBef>
                <a:spcPts val="0"/>
              </a:spcBef>
              <a:spcAft>
                <a:spcPts val="0"/>
              </a:spcAft>
              <a:buFontTx/>
              <a:buChar char="•"/>
              <a:defRPr/>
            </a:pPr>
            <a:r>
              <a:rPr lang="en-US" dirty="0">
                <a:solidFill>
                  <a:srgbClr val="1F497D"/>
                </a:solidFill>
                <a:latin typeface="+mn-lt"/>
                <a:ea typeface="+mn-ea"/>
              </a:rPr>
              <a:t>Nutrition Research</a:t>
            </a:r>
          </a:p>
          <a:p>
            <a:pPr marL="234950" indent="-234950" fontAlgn="auto">
              <a:spcBef>
                <a:spcPts val="0"/>
              </a:spcBef>
              <a:spcAft>
                <a:spcPts val="0"/>
              </a:spcAft>
              <a:buFontTx/>
              <a:buChar char="•"/>
              <a:defRPr/>
            </a:pPr>
            <a:r>
              <a:rPr lang="en-US" dirty="0">
                <a:solidFill>
                  <a:srgbClr val="1F497D"/>
                </a:solidFill>
                <a:latin typeface="+mn-lt"/>
              </a:rPr>
              <a:t>Oral &amp; Maxillofacial Surgery</a:t>
            </a:r>
          </a:p>
          <a:p>
            <a:pPr marL="234950" indent="-234950" fontAlgn="auto">
              <a:spcBef>
                <a:spcPts val="0"/>
              </a:spcBef>
              <a:spcAft>
                <a:spcPts val="0"/>
              </a:spcAft>
              <a:buFontTx/>
              <a:buChar char="•"/>
              <a:defRPr/>
            </a:pPr>
            <a:r>
              <a:rPr lang="en-US" dirty="0">
                <a:solidFill>
                  <a:srgbClr val="1F497D"/>
                </a:solidFill>
                <a:latin typeface="+mn-lt"/>
                <a:ea typeface="+mn-ea"/>
              </a:rPr>
              <a:t>Oral Health Research</a:t>
            </a:r>
          </a:p>
          <a:p>
            <a:pPr marL="234950" indent="-234950">
              <a:buFontTx/>
              <a:buChar char="•"/>
              <a:defRPr/>
            </a:pPr>
            <a:r>
              <a:rPr lang="en-US" dirty="0">
                <a:solidFill>
                  <a:srgbClr val="1F497D"/>
                </a:solidFill>
                <a:latin typeface="+mn-lt"/>
              </a:rPr>
              <a:t>Oral Medicine &amp; Pathology</a:t>
            </a:r>
          </a:p>
          <a:p>
            <a:pPr marL="234950" indent="-234950">
              <a:buFontTx/>
              <a:buChar char="•"/>
              <a:defRPr/>
            </a:pPr>
            <a:r>
              <a:rPr lang="en-US" dirty="0">
                <a:solidFill>
                  <a:srgbClr val="1F497D"/>
                </a:solidFill>
                <a:latin typeface="+mn-lt"/>
              </a:rPr>
              <a:t>Orthodontics Research</a:t>
            </a:r>
          </a:p>
          <a:p>
            <a:pPr marL="234950" indent="-234950" fontAlgn="auto">
              <a:spcBef>
                <a:spcPts val="0"/>
              </a:spcBef>
              <a:spcAft>
                <a:spcPts val="0"/>
              </a:spcAft>
              <a:buFontTx/>
              <a:buChar char="•"/>
              <a:defRPr/>
            </a:pPr>
            <a:r>
              <a:rPr lang="en-US" dirty="0">
                <a:solidFill>
                  <a:srgbClr val="1F497D"/>
                </a:solidFill>
                <a:latin typeface="+mn-lt"/>
              </a:rPr>
              <a:t>Pediatric Oral Health Research </a:t>
            </a:r>
          </a:p>
          <a:p>
            <a:pPr marL="234950" indent="-234950" fontAlgn="auto">
              <a:spcBef>
                <a:spcPts val="0"/>
              </a:spcBef>
              <a:spcAft>
                <a:spcPts val="0"/>
              </a:spcAft>
              <a:buFontTx/>
              <a:buChar char="•"/>
              <a:defRPr/>
            </a:pPr>
            <a:r>
              <a:rPr lang="en-US" dirty="0">
                <a:solidFill>
                  <a:srgbClr val="1F497D"/>
                </a:solidFill>
                <a:latin typeface="+mn-lt"/>
              </a:rPr>
              <a:t>Periodontal Research</a:t>
            </a:r>
          </a:p>
          <a:p>
            <a:pPr marL="234950" indent="-234950" fontAlgn="auto">
              <a:spcBef>
                <a:spcPts val="0"/>
              </a:spcBef>
              <a:spcAft>
                <a:spcPts val="0"/>
              </a:spcAft>
              <a:buFontTx/>
              <a:buChar char="•"/>
              <a:defRPr/>
            </a:pPr>
            <a:r>
              <a:rPr lang="en-US" dirty="0">
                <a:solidFill>
                  <a:srgbClr val="1F497D"/>
                </a:solidFill>
                <a:latin typeface="+mn-lt"/>
              </a:rPr>
              <a:t>Pharmacology/Therapeutics/</a:t>
            </a:r>
          </a:p>
          <a:p>
            <a:pPr fontAlgn="auto">
              <a:spcBef>
                <a:spcPts val="0"/>
              </a:spcBef>
              <a:spcAft>
                <a:spcPts val="0"/>
              </a:spcAft>
              <a:defRPr/>
            </a:pPr>
            <a:r>
              <a:rPr lang="en-US" dirty="0">
                <a:solidFill>
                  <a:srgbClr val="1F497D"/>
                </a:solidFill>
                <a:latin typeface="+mn-lt"/>
              </a:rPr>
              <a:t>       Toxicology</a:t>
            </a:r>
          </a:p>
          <a:p>
            <a:pPr marL="234950" indent="-234950" fontAlgn="auto">
              <a:spcBef>
                <a:spcPts val="0"/>
              </a:spcBef>
              <a:spcAft>
                <a:spcPts val="0"/>
              </a:spcAft>
              <a:buFontTx/>
              <a:buChar char="•"/>
              <a:defRPr/>
            </a:pPr>
            <a:r>
              <a:rPr lang="en-US" dirty="0">
                <a:solidFill>
                  <a:srgbClr val="1F497D"/>
                </a:solidFill>
                <a:latin typeface="+mn-lt"/>
              </a:rPr>
              <a:t>Prosthodontics </a:t>
            </a:r>
          </a:p>
          <a:p>
            <a:pPr marL="234950" indent="-234950" fontAlgn="auto">
              <a:spcBef>
                <a:spcPts val="0"/>
              </a:spcBef>
              <a:spcAft>
                <a:spcPts val="0"/>
              </a:spcAft>
              <a:buFontTx/>
              <a:buChar char="•"/>
              <a:defRPr/>
            </a:pPr>
            <a:r>
              <a:rPr lang="en-US" dirty="0">
                <a:solidFill>
                  <a:srgbClr val="1F497D"/>
                </a:solidFill>
                <a:latin typeface="+mn-lt"/>
              </a:rPr>
              <a:t>Pulp Biology &amp; Regeneration</a:t>
            </a:r>
          </a:p>
          <a:p>
            <a:pPr marL="234950" indent="-234950" fontAlgn="auto">
              <a:spcBef>
                <a:spcPts val="0"/>
              </a:spcBef>
              <a:spcAft>
                <a:spcPts val="0"/>
              </a:spcAft>
              <a:buFontTx/>
              <a:buChar char="•"/>
              <a:defRPr/>
            </a:pPr>
            <a:r>
              <a:rPr lang="en-US" dirty="0">
                <a:solidFill>
                  <a:srgbClr val="1F497D"/>
                </a:solidFill>
                <a:latin typeface="+mn-lt"/>
              </a:rPr>
              <a:t>Salivary Research</a:t>
            </a:r>
          </a:p>
          <a:p>
            <a:pPr marL="234950" indent="-234950" fontAlgn="auto">
              <a:spcBef>
                <a:spcPts val="0"/>
              </a:spcBef>
              <a:spcAft>
                <a:spcPts val="0"/>
              </a:spcAft>
              <a:buFontTx/>
              <a:buChar char="•"/>
              <a:defRPr/>
            </a:pPr>
            <a:r>
              <a:rPr lang="en-US" dirty="0">
                <a:solidFill>
                  <a:srgbClr val="1F497D"/>
                </a:solidFill>
                <a:latin typeface="+mn-lt"/>
              </a:rPr>
              <a:t>Stem Cell Biology</a:t>
            </a:r>
          </a:p>
          <a:p>
            <a:pPr marL="234950" indent="-234950">
              <a:buFontTx/>
              <a:buChar char="•"/>
              <a:defRPr/>
            </a:pPr>
            <a:endParaRPr lang="en-US" dirty="0">
              <a:solidFill>
                <a:srgbClr val="1F497D"/>
              </a:solidFill>
              <a:latin typeface="+mn-lt"/>
              <a:ea typeface="+mn-ea"/>
            </a:endParaRPr>
          </a:p>
        </p:txBody>
      </p:sp>
      <p:pic>
        <p:nvPicPr>
          <p:cNvPr id="2" name="Picture 1" descr="A blue and white circle with a triangle in the center&#10;&#10;Description automatically generated">
            <a:extLst>
              <a:ext uri="{FF2B5EF4-FFF2-40B4-BE49-F238E27FC236}">
                <a16:creationId xmlns:a16="http://schemas.microsoft.com/office/drawing/2014/main" id="{1B5599C4-A90B-BFEF-4821-FC2845D9C37F}"/>
              </a:ext>
            </a:extLst>
          </p:cNvPr>
          <p:cNvPicPr>
            <a:picLocks noChangeAspect="1"/>
          </p:cNvPicPr>
          <p:nvPr/>
        </p:nvPicPr>
        <p:blipFill rotWithShape="1">
          <a:blip r:embed="rId2">
            <a:alphaModFix amt="5000"/>
            <a:extLst>
              <a:ext uri="{28A0092B-C50C-407E-A947-70E740481C1C}">
                <a14:useLocalDpi xmlns:a14="http://schemas.microsoft.com/office/drawing/2010/main" val="0"/>
              </a:ext>
            </a:extLst>
          </a:blip>
          <a:srcRect l="1" t="1" r="26213" b="21558"/>
          <a:stretch/>
        </p:blipFill>
        <p:spPr>
          <a:xfrm>
            <a:off x="5955624" y="296231"/>
            <a:ext cx="6236376" cy="6561770"/>
          </a:xfrm>
          <a:prstGeom prst="rect">
            <a:avLst/>
          </a:prstGeom>
        </p:spPr>
      </p:pic>
    </p:spTree>
    <p:extLst>
      <p:ext uri="{BB962C8B-B14F-4D97-AF65-F5344CB8AC3E}">
        <p14:creationId xmlns:p14="http://schemas.microsoft.com/office/powerpoint/2010/main" val="4233487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6F7B5-4CA8-C288-423E-FFF1C69BC082}"/>
              </a:ext>
            </a:extLst>
          </p:cNvPr>
          <p:cNvSpPr>
            <a:spLocks noGrp="1"/>
          </p:cNvSpPr>
          <p:nvPr>
            <p:ph type="title"/>
          </p:nvPr>
        </p:nvSpPr>
        <p:spPr/>
        <p:txBody>
          <a:bodyPr/>
          <a:lstStyle/>
          <a:p>
            <a:r>
              <a:rPr lang="en-US"/>
              <a:t>Support for Low and Middle-Income Countries (LMICs)</a:t>
            </a:r>
          </a:p>
        </p:txBody>
      </p:sp>
      <p:sp>
        <p:nvSpPr>
          <p:cNvPr id="5" name="Rectangle 3">
            <a:extLst>
              <a:ext uri="{FF2B5EF4-FFF2-40B4-BE49-F238E27FC236}">
                <a16:creationId xmlns:a16="http://schemas.microsoft.com/office/drawing/2014/main" id="{BCA016B8-7F74-B1BF-0151-D30AA8C58922}"/>
              </a:ext>
            </a:extLst>
          </p:cNvPr>
          <p:cNvSpPr txBox="1">
            <a:spLocks noChangeArrowheads="1"/>
          </p:cNvSpPr>
          <p:nvPr/>
        </p:nvSpPr>
        <p:spPr bwMode="auto">
          <a:xfrm>
            <a:off x="980967" y="3979963"/>
            <a:ext cx="4887267" cy="145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defRPr/>
            </a:pPr>
            <a:r>
              <a:rPr lang="en-US" sz="1600" b="1">
                <a:solidFill>
                  <a:srgbClr val="376092"/>
                </a:solidFill>
              </a:rPr>
              <a:t>IADR Adopt-a-Member Fund</a:t>
            </a:r>
          </a:p>
          <a:p>
            <a:pPr marL="0" indent="0">
              <a:spcBef>
                <a:spcPts val="0"/>
              </a:spcBef>
              <a:buNone/>
              <a:defRPr/>
            </a:pPr>
            <a:r>
              <a:rPr lang="en-US" sz="1600">
                <a:solidFill>
                  <a:srgbClr val="376092"/>
                </a:solidFill>
              </a:rPr>
              <a:t>Donations to the fund directly support IADR Members and Student Members in LMICs in paying IADR annual membership dues and/or IADR General Session registration fees.</a:t>
            </a:r>
            <a:endParaRPr lang="en-US" sz="2800">
              <a:solidFill>
                <a:srgbClr val="376092"/>
              </a:solidFill>
            </a:endParaRPr>
          </a:p>
        </p:txBody>
      </p:sp>
      <p:sp>
        <p:nvSpPr>
          <p:cNvPr id="6" name="Rectangle 3">
            <a:extLst>
              <a:ext uri="{FF2B5EF4-FFF2-40B4-BE49-F238E27FC236}">
                <a16:creationId xmlns:a16="http://schemas.microsoft.com/office/drawing/2014/main" id="{37CBAF45-663B-083B-9C64-99358917AC37}"/>
              </a:ext>
            </a:extLst>
          </p:cNvPr>
          <p:cNvSpPr txBox="1">
            <a:spLocks noChangeArrowheads="1"/>
          </p:cNvSpPr>
          <p:nvPr/>
        </p:nvSpPr>
        <p:spPr bwMode="auto">
          <a:xfrm>
            <a:off x="980968" y="1858940"/>
            <a:ext cx="4887267" cy="208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None/>
              <a:defRPr/>
            </a:pPr>
            <a:r>
              <a:rPr lang="en-US" sz="1600" b="1">
                <a:solidFill>
                  <a:srgbClr val="376092"/>
                </a:solidFill>
              </a:rPr>
              <a:t>IADR Regional Development Program</a:t>
            </a:r>
          </a:p>
          <a:p>
            <a:pPr marL="0" indent="0">
              <a:spcBef>
                <a:spcPts val="0"/>
              </a:spcBef>
              <a:buNone/>
              <a:defRPr/>
            </a:pPr>
            <a:r>
              <a:rPr lang="en-US" sz="1600">
                <a:solidFill>
                  <a:srgbClr val="376092"/>
                </a:solidFill>
              </a:rPr>
              <a:t>IADR promotes oral health research worldwide with a specific emphasis on assistance and education. Since 1996, the Regional Development Program has distributed more than $1.3 million in funding to enhance capacity and infrastructure in regions with less developed research programs. </a:t>
            </a:r>
          </a:p>
        </p:txBody>
      </p:sp>
      <p:sp>
        <p:nvSpPr>
          <p:cNvPr id="7" name="Rectangle 3">
            <a:extLst>
              <a:ext uri="{FF2B5EF4-FFF2-40B4-BE49-F238E27FC236}">
                <a16:creationId xmlns:a16="http://schemas.microsoft.com/office/drawing/2014/main" id="{01D7DF68-C411-D666-C0DA-14C1DCFD7D84}"/>
              </a:ext>
            </a:extLst>
          </p:cNvPr>
          <p:cNvSpPr txBox="1">
            <a:spLocks noChangeArrowheads="1"/>
          </p:cNvSpPr>
          <p:nvPr/>
        </p:nvSpPr>
        <p:spPr bwMode="auto">
          <a:xfrm>
            <a:off x="6408756" y="3979963"/>
            <a:ext cx="4887267" cy="145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defRPr/>
            </a:pPr>
            <a:r>
              <a:rPr lang="en-US" sz="1600" b="1">
                <a:solidFill>
                  <a:srgbClr val="376092"/>
                </a:solidFill>
              </a:rPr>
              <a:t>Tiered Dues and Registration Fees</a:t>
            </a:r>
          </a:p>
          <a:p>
            <a:pPr marL="0" indent="0">
              <a:spcBef>
                <a:spcPts val="0"/>
              </a:spcBef>
              <a:buNone/>
              <a:defRPr/>
            </a:pPr>
            <a:r>
              <a:rPr lang="en-US" sz="1600">
                <a:solidFill>
                  <a:srgbClr val="376092"/>
                </a:solidFill>
              </a:rPr>
              <a:t>IADR offers significantly discounted rates for individuals from LMICs on membership as well as for registration at the annual IADR General Session &amp; Exhibition.</a:t>
            </a:r>
          </a:p>
          <a:p>
            <a:pPr marL="0" indent="0">
              <a:buNone/>
              <a:defRPr/>
            </a:pPr>
            <a:endParaRPr lang="en-US" sz="2800">
              <a:solidFill>
                <a:srgbClr val="376092"/>
              </a:solidFill>
            </a:endParaRPr>
          </a:p>
        </p:txBody>
      </p:sp>
      <p:sp>
        <p:nvSpPr>
          <p:cNvPr id="8" name="Rectangle 3">
            <a:extLst>
              <a:ext uri="{FF2B5EF4-FFF2-40B4-BE49-F238E27FC236}">
                <a16:creationId xmlns:a16="http://schemas.microsoft.com/office/drawing/2014/main" id="{3BE29A90-2B87-A91E-DF5D-E4BA6BEA3DB6}"/>
              </a:ext>
            </a:extLst>
          </p:cNvPr>
          <p:cNvSpPr txBox="1">
            <a:spLocks noChangeArrowheads="1"/>
          </p:cNvSpPr>
          <p:nvPr/>
        </p:nvSpPr>
        <p:spPr bwMode="auto">
          <a:xfrm>
            <a:off x="6408756" y="1858940"/>
            <a:ext cx="4887267" cy="192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defRPr/>
            </a:pPr>
            <a:r>
              <a:rPr lang="en-US" sz="1600" b="1">
                <a:solidFill>
                  <a:srgbClr val="376092"/>
                </a:solidFill>
              </a:rPr>
              <a:t>Awards and Fellowships</a:t>
            </a:r>
          </a:p>
          <a:p>
            <a:pPr marL="0" indent="0">
              <a:spcBef>
                <a:spcPts val="0"/>
              </a:spcBef>
              <a:buNone/>
              <a:defRPr/>
            </a:pPr>
            <a:r>
              <a:rPr lang="en-US" sz="1600">
                <a:solidFill>
                  <a:srgbClr val="376092"/>
                </a:solidFill>
              </a:rPr>
              <a:t>The IADR Centennial Travel Award for New Investigators, the IADR Newell W. Johnson Travel Award, and the IADR Smile Train Cleft Research Award offer funding specifically to members of LMICs to promote research development and attendance at the IADR General Sessions.</a:t>
            </a:r>
            <a:endParaRPr lang="en-US" sz="2800">
              <a:solidFill>
                <a:srgbClr val="376092"/>
              </a:solidFill>
            </a:endParaRPr>
          </a:p>
        </p:txBody>
      </p:sp>
      <p:pic>
        <p:nvPicPr>
          <p:cNvPr id="3" name="Picture 2" descr="A blue and white circle with a triangle in the center&#10;&#10;Description automatically generated">
            <a:extLst>
              <a:ext uri="{FF2B5EF4-FFF2-40B4-BE49-F238E27FC236}">
                <a16:creationId xmlns:a16="http://schemas.microsoft.com/office/drawing/2014/main" id="{D7D660CA-72A1-044D-3086-F738AEF43437}"/>
              </a:ext>
            </a:extLst>
          </p:cNvPr>
          <p:cNvPicPr>
            <a:picLocks noChangeAspect="1"/>
          </p:cNvPicPr>
          <p:nvPr/>
        </p:nvPicPr>
        <p:blipFill rotWithShape="1">
          <a:blip r:embed="rId3">
            <a:alphaModFix amt="5000"/>
            <a:extLst>
              <a:ext uri="{28A0092B-C50C-407E-A947-70E740481C1C}">
                <a14:useLocalDpi xmlns:a14="http://schemas.microsoft.com/office/drawing/2010/main" val="0"/>
              </a:ext>
            </a:extLst>
          </a:blip>
          <a:srcRect l="1" t="1" r="26213" b="21558"/>
          <a:stretch/>
        </p:blipFill>
        <p:spPr>
          <a:xfrm>
            <a:off x="5955624" y="296231"/>
            <a:ext cx="6236376" cy="6561770"/>
          </a:xfrm>
          <a:prstGeom prst="rect">
            <a:avLst/>
          </a:prstGeom>
        </p:spPr>
      </p:pic>
    </p:spTree>
    <p:extLst>
      <p:ext uri="{BB962C8B-B14F-4D97-AF65-F5344CB8AC3E}">
        <p14:creationId xmlns:p14="http://schemas.microsoft.com/office/powerpoint/2010/main" val="2678525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card&#10;&#10;Description automatically generated">
            <a:extLst>
              <a:ext uri="{FF2B5EF4-FFF2-40B4-BE49-F238E27FC236}">
                <a16:creationId xmlns:a16="http://schemas.microsoft.com/office/drawing/2014/main" id="{D50A7ED5-3C32-24F2-0C02-C5A00DAC8F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462" y="15028"/>
            <a:ext cx="10353539" cy="2524973"/>
          </a:xfrm>
          <a:prstGeom prst="rect">
            <a:avLst/>
          </a:prstGeom>
        </p:spPr>
      </p:pic>
      <p:pic>
        <p:nvPicPr>
          <p:cNvPr id="5" name="Picture 4" descr="A blue and white circle with a triangle in the center&#10;&#10;Description automatically generated">
            <a:extLst>
              <a:ext uri="{FF2B5EF4-FFF2-40B4-BE49-F238E27FC236}">
                <a16:creationId xmlns:a16="http://schemas.microsoft.com/office/drawing/2014/main" id="{2E1F02AD-C160-9081-586D-832C7F771BF6}"/>
              </a:ext>
            </a:extLst>
          </p:cNvPr>
          <p:cNvPicPr>
            <a:picLocks noChangeAspect="1"/>
          </p:cNvPicPr>
          <p:nvPr/>
        </p:nvPicPr>
        <p:blipFill rotWithShape="1">
          <a:blip r:embed="rId4">
            <a:alphaModFix amt="5000"/>
            <a:extLst>
              <a:ext uri="{28A0092B-C50C-407E-A947-70E740481C1C}">
                <a14:useLocalDpi xmlns:a14="http://schemas.microsoft.com/office/drawing/2010/main" val="0"/>
              </a:ext>
            </a:extLst>
          </a:blip>
          <a:srcRect l="1" t="1" r="26213" b="21558"/>
          <a:stretch/>
        </p:blipFill>
        <p:spPr>
          <a:xfrm>
            <a:off x="5955624" y="296231"/>
            <a:ext cx="6236376" cy="6561770"/>
          </a:xfrm>
          <a:prstGeom prst="rect">
            <a:avLst/>
          </a:prstGeom>
        </p:spPr>
      </p:pic>
      <p:pic>
        <p:nvPicPr>
          <p:cNvPr id="11" name="Picture 10">
            <a:extLst>
              <a:ext uri="{FF2B5EF4-FFF2-40B4-BE49-F238E27FC236}">
                <a16:creationId xmlns:a16="http://schemas.microsoft.com/office/drawing/2014/main" id="{E44D9AD0-6890-9B8D-0FEB-3618DEDB5A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36885"/>
            <a:ext cx="12192000" cy="1321115"/>
          </a:xfrm>
          <a:prstGeom prst="rect">
            <a:avLst/>
          </a:prstGeom>
        </p:spPr>
      </p:pic>
      <p:sp>
        <p:nvSpPr>
          <p:cNvPr id="2" name="TextBox 1">
            <a:extLst>
              <a:ext uri="{FF2B5EF4-FFF2-40B4-BE49-F238E27FC236}">
                <a16:creationId xmlns:a16="http://schemas.microsoft.com/office/drawing/2014/main" id="{AEC1F8CD-3D47-404E-4A58-4B0FB743E0E4}"/>
              </a:ext>
            </a:extLst>
          </p:cNvPr>
          <p:cNvSpPr txBox="1"/>
          <p:nvPr/>
        </p:nvSpPr>
        <p:spPr>
          <a:xfrm>
            <a:off x="1040769" y="2821204"/>
            <a:ext cx="10110461" cy="1600438"/>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Gill Sans MT"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Gill Sans MT"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Gill Sans MT"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Gill Sans MT"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Gill Sans MT" pitchFamily="34" charset="0"/>
                <a:ea typeface="ＭＳ Ｐゴシック" pitchFamily="34" charset="-128"/>
                <a:cs typeface="+mn-cs"/>
              </a:defRPr>
            </a:lvl5pPr>
            <a:lvl6pPr marL="2286000" algn="l" defTabSz="914400" rtl="0" eaLnBrk="1" latinLnBrk="0" hangingPunct="1">
              <a:defRPr kern="1200">
                <a:solidFill>
                  <a:schemeClr val="tx1"/>
                </a:solidFill>
                <a:latin typeface="Gill Sans MT" pitchFamily="34" charset="0"/>
                <a:ea typeface="ＭＳ Ｐゴシック" pitchFamily="34" charset="-128"/>
                <a:cs typeface="+mn-cs"/>
              </a:defRPr>
            </a:lvl6pPr>
            <a:lvl7pPr marL="2743200" algn="l" defTabSz="914400" rtl="0" eaLnBrk="1" latinLnBrk="0" hangingPunct="1">
              <a:defRPr kern="1200">
                <a:solidFill>
                  <a:schemeClr val="tx1"/>
                </a:solidFill>
                <a:latin typeface="Gill Sans MT" pitchFamily="34" charset="0"/>
                <a:ea typeface="ＭＳ Ｐゴシック" pitchFamily="34" charset="-128"/>
                <a:cs typeface="+mn-cs"/>
              </a:defRPr>
            </a:lvl7pPr>
            <a:lvl8pPr marL="3200400" algn="l" defTabSz="914400" rtl="0" eaLnBrk="1" latinLnBrk="0" hangingPunct="1">
              <a:defRPr kern="1200">
                <a:solidFill>
                  <a:schemeClr val="tx1"/>
                </a:solidFill>
                <a:latin typeface="Gill Sans MT" pitchFamily="34" charset="0"/>
                <a:ea typeface="ＭＳ Ｐゴシック" pitchFamily="34" charset="-128"/>
                <a:cs typeface="+mn-cs"/>
              </a:defRPr>
            </a:lvl8pPr>
            <a:lvl9pPr marL="3657600" algn="l" defTabSz="914400" rtl="0" eaLnBrk="1" latinLnBrk="0" hangingPunct="1">
              <a:defRPr kern="1200">
                <a:solidFill>
                  <a:schemeClr val="tx1"/>
                </a:solidFill>
                <a:latin typeface="Gill Sans MT" pitchFamily="34" charset="0"/>
                <a:ea typeface="ＭＳ Ｐゴシック" pitchFamily="34" charset="-128"/>
                <a:cs typeface="+mn-cs"/>
              </a:defRPr>
            </a:lvl9pPr>
          </a:lstStyle>
          <a:p>
            <a:pPr algn="ctr"/>
            <a:r>
              <a:rPr lang="en-US" sz="4000" dirty="0">
                <a:latin typeface="+mj-lt"/>
              </a:rPr>
              <a:t>REGISTER TODAY!</a:t>
            </a:r>
            <a:br>
              <a:rPr lang="en-US" sz="4000" dirty="0">
                <a:latin typeface="+mj-lt"/>
              </a:rPr>
            </a:br>
            <a:r>
              <a:rPr lang="en-US" dirty="0">
                <a:latin typeface="+mj-lt"/>
              </a:rPr>
              <a:t>  </a:t>
            </a:r>
            <a:r>
              <a:rPr lang="en-US" sz="1400" dirty="0">
                <a:latin typeface="+mj-lt"/>
              </a:rPr>
              <a:t> </a:t>
            </a:r>
            <a:endParaRPr lang="en-US" sz="4000" dirty="0">
              <a:latin typeface="+mj-lt"/>
            </a:endParaRPr>
          </a:p>
          <a:p>
            <a:pPr algn="ctr"/>
            <a:r>
              <a:rPr lang="en-US" sz="4000" dirty="0">
                <a:latin typeface="+mj-lt"/>
              </a:rPr>
              <a:t>Pre-registration deadline: </a:t>
            </a:r>
            <a:r>
              <a:rPr lang="en-US" sz="4000" b="1" dirty="0">
                <a:solidFill>
                  <a:srgbClr val="FF0000"/>
                </a:solidFill>
                <a:latin typeface="+mj-lt"/>
              </a:rPr>
              <a:t>February 1, 2024</a:t>
            </a:r>
          </a:p>
        </p:txBody>
      </p:sp>
    </p:spTree>
    <p:extLst>
      <p:ext uri="{BB962C8B-B14F-4D97-AF65-F5344CB8AC3E}">
        <p14:creationId xmlns:p14="http://schemas.microsoft.com/office/powerpoint/2010/main" val="1743874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5104970" y="3266659"/>
            <a:ext cx="1272932" cy="1371135"/>
          </a:xfrm>
          <a:prstGeom prst="rect">
            <a:avLst/>
          </a:prstGeom>
          <a:noFill/>
          <a:ln>
            <a:noFill/>
          </a:ln>
        </p:spPr>
      </p:pic>
      <p:sp>
        <p:nvSpPr>
          <p:cNvPr id="85" name="Google Shape;85;p1"/>
          <p:cNvSpPr txBox="1"/>
          <p:nvPr/>
        </p:nvSpPr>
        <p:spPr>
          <a:xfrm>
            <a:off x="688044" y="5226492"/>
            <a:ext cx="10815912"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dirty="0">
                <a:solidFill>
                  <a:schemeClr val="dk1"/>
                </a:solidFill>
                <a:latin typeface="+mn-lt"/>
              </a:rPr>
              <a:t>IADR</a:t>
            </a:r>
            <a:r>
              <a:rPr lang="en-US" sz="2200" b="0" i="0" u="none" strike="noStrike" cap="none" dirty="0">
                <a:solidFill>
                  <a:schemeClr val="dk1"/>
                </a:solidFill>
                <a:latin typeface="+mn-lt"/>
                <a:ea typeface="Arial"/>
                <a:cs typeface="Arial"/>
                <a:sym typeface="Arial"/>
              </a:rPr>
              <a:t> is working with </a:t>
            </a:r>
            <a:r>
              <a:rPr lang="en-US" sz="2200" b="0" i="0" u="none" strike="noStrike" cap="none" dirty="0" err="1">
                <a:solidFill>
                  <a:schemeClr val="dk1"/>
                </a:solidFill>
                <a:latin typeface="+mn-lt"/>
                <a:ea typeface="Arial"/>
                <a:cs typeface="Arial"/>
                <a:sym typeface="Arial"/>
              </a:rPr>
              <a:t>SocialOffset</a:t>
            </a:r>
            <a:r>
              <a:rPr lang="en-US" sz="2200" b="0" i="0" u="none" strike="noStrike" cap="none" dirty="0">
                <a:solidFill>
                  <a:schemeClr val="dk1"/>
                </a:solidFill>
                <a:latin typeface="+mn-lt"/>
                <a:ea typeface="Arial"/>
                <a:cs typeface="Arial"/>
                <a:sym typeface="Arial"/>
              </a:rPr>
              <a:t> to make local impact in </a:t>
            </a:r>
            <a:r>
              <a:rPr lang="en-US" sz="2200" dirty="0">
                <a:solidFill>
                  <a:schemeClr val="dk1"/>
                </a:solidFill>
                <a:latin typeface="+mn-lt"/>
              </a:rPr>
              <a:t>New Orleans</a:t>
            </a:r>
            <a:r>
              <a:rPr lang="en-US" sz="2200" b="0" i="0" u="none" strike="noStrike" cap="none" dirty="0">
                <a:solidFill>
                  <a:schemeClr val="dk1"/>
                </a:solidFill>
                <a:latin typeface="+mn-lt"/>
                <a:ea typeface="Arial"/>
                <a:cs typeface="Arial"/>
                <a:sym typeface="Arial"/>
              </a:rPr>
              <a:t>. Scan the QR code to choose from local vetted charities and make a donation.</a:t>
            </a:r>
            <a:endParaRPr dirty="0">
              <a:latin typeface="+mn-lt"/>
            </a:endParaRPr>
          </a:p>
        </p:txBody>
      </p:sp>
      <p:sp>
        <p:nvSpPr>
          <p:cNvPr id="86" name="Google Shape;86;p1"/>
          <p:cNvSpPr txBox="1"/>
          <p:nvPr/>
        </p:nvSpPr>
        <p:spPr>
          <a:xfrm>
            <a:off x="7703532" y="4637794"/>
            <a:ext cx="4347727"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hlinkClick r:id="rId4"/>
              </a:rPr>
              <a:t>https://socialoffset.org/event/iadr24/</a:t>
            </a:r>
            <a:r>
              <a:rPr lang="en-US" sz="1800">
                <a:solidFill>
                  <a:schemeClr val="dk1"/>
                </a:solidFill>
              </a:rPr>
              <a:t> </a:t>
            </a:r>
            <a:endParaRPr/>
          </a:p>
        </p:txBody>
      </p:sp>
      <p:pic>
        <p:nvPicPr>
          <p:cNvPr id="87" name="Google Shape;87;p1"/>
          <p:cNvPicPr preferRelativeResize="0"/>
          <p:nvPr/>
        </p:nvPicPr>
        <p:blipFill>
          <a:blip r:embed="rId5">
            <a:alphaModFix/>
          </a:blip>
          <a:stretch>
            <a:fillRect/>
          </a:stretch>
        </p:blipFill>
        <p:spPr>
          <a:xfrm>
            <a:off x="491865" y="3522450"/>
            <a:ext cx="3287475" cy="1183051"/>
          </a:xfrm>
          <a:prstGeom prst="rect">
            <a:avLst/>
          </a:prstGeom>
          <a:noFill/>
          <a:ln>
            <a:noFill/>
          </a:ln>
        </p:spPr>
      </p:pic>
      <p:pic>
        <p:nvPicPr>
          <p:cNvPr id="88" name="Google Shape;88;p1"/>
          <p:cNvPicPr preferRelativeResize="0"/>
          <p:nvPr/>
        </p:nvPicPr>
        <p:blipFill>
          <a:blip r:embed="rId6">
            <a:alphaModFix/>
          </a:blip>
          <a:stretch>
            <a:fillRect/>
          </a:stretch>
        </p:blipFill>
        <p:spPr>
          <a:xfrm>
            <a:off x="4363761" y="2051648"/>
            <a:ext cx="2829251" cy="995900"/>
          </a:xfrm>
          <a:prstGeom prst="rect">
            <a:avLst/>
          </a:prstGeom>
          <a:noFill/>
          <a:ln>
            <a:noFill/>
          </a:ln>
        </p:spPr>
      </p:pic>
      <p:pic>
        <p:nvPicPr>
          <p:cNvPr id="89" name="Google Shape;89;p1"/>
          <p:cNvPicPr preferRelativeResize="0"/>
          <p:nvPr/>
        </p:nvPicPr>
        <p:blipFill>
          <a:blip r:embed="rId7">
            <a:alphaModFix/>
          </a:blip>
          <a:stretch>
            <a:fillRect/>
          </a:stretch>
        </p:blipFill>
        <p:spPr>
          <a:xfrm>
            <a:off x="968721" y="2159476"/>
            <a:ext cx="2507810" cy="1176075"/>
          </a:xfrm>
          <a:prstGeom prst="rect">
            <a:avLst/>
          </a:prstGeom>
          <a:noFill/>
          <a:ln>
            <a:noFill/>
          </a:ln>
        </p:spPr>
      </p:pic>
      <p:pic>
        <p:nvPicPr>
          <p:cNvPr id="90" name="Google Shape;90;p1"/>
          <p:cNvPicPr preferRelativeResize="0"/>
          <p:nvPr/>
        </p:nvPicPr>
        <p:blipFill>
          <a:blip r:embed="rId8">
            <a:alphaModFix/>
          </a:blip>
          <a:stretch>
            <a:fillRect/>
          </a:stretch>
        </p:blipFill>
        <p:spPr>
          <a:xfrm>
            <a:off x="7828240" y="539482"/>
            <a:ext cx="4098313" cy="4098312"/>
          </a:xfrm>
          <a:prstGeom prst="rect">
            <a:avLst/>
          </a:prstGeom>
          <a:noFill/>
          <a:ln>
            <a:noFill/>
          </a:ln>
        </p:spPr>
      </p:pic>
      <p:pic>
        <p:nvPicPr>
          <p:cNvPr id="3" name="Picture 2" descr="A close-up of a logo&#10;&#10;Description automatically generated">
            <a:extLst>
              <a:ext uri="{FF2B5EF4-FFF2-40B4-BE49-F238E27FC236}">
                <a16:creationId xmlns:a16="http://schemas.microsoft.com/office/drawing/2014/main" id="{38F87038-D184-A1B8-74FF-E44B56A474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9051" y="180768"/>
            <a:ext cx="4098313" cy="145440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txBox="1">
            <a:spLocks noChangeArrowheads="1"/>
          </p:cNvSpPr>
          <p:nvPr/>
        </p:nvSpPr>
        <p:spPr bwMode="auto">
          <a:xfrm>
            <a:off x="1981200" y="399631"/>
            <a:ext cx="8229600" cy="844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Font typeface="Arial" charset="0"/>
              <a:buChar char="•"/>
              <a:defRPr sz="3200">
                <a:solidFill>
                  <a:schemeClr val="tx1"/>
                </a:solidFill>
                <a:latin typeface="Gill Sans MT" pitchFamily="34" charset="0"/>
              </a:defRPr>
            </a:lvl1pPr>
            <a:lvl2pPr marL="742950" indent="-285750" defTabSz="457200" eaLnBrk="0" hangingPunct="0">
              <a:spcBef>
                <a:spcPct val="20000"/>
              </a:spcBef>
              <a:buFont typeface="Arial" charset="0"/>
              <a:buChar char="–"/>
              <a:defRPr sz="2800">
                <a:solidFill>
                  <a:schemeClr val="tx1"/>
                </a:solidFill>
                <a:latin typeface="Gill Sans MT" pitchFamily="34" charset="0"/>
              </a:defRPr>
            </a:lvl2pPr>
            <a:lvl3pPr marL="1143000" indent="-228600" defTabSz="457200" eaLnBrk="0" hangingPunct="0">
              <a:spcBef>
                <a:spcPct val="20000"/>
              </a:spcBef>
              <a:buFont typeface="Arial" charset="0"/>
              <a:buChar char="•"/>
              <a:defRPr sz="2400">
                <a:solidFill>
                  <a:schemeClr val="tx1"/>
                </a:solidFill>
                <a:latin typeface="Gill Sans MT" pitchFamily="34" charset="0"/>
              </a:defRPr>
            </a:lvl3pPr>
            <a:lvl4pPr marL="1600200" indent="-228600" defTabSz="457200" eaLnBrk="0" hangingPunct="0">
              <a:spcBef>
                <a:spcPct val="20000"/>
              </a:spcBef>
              <a:buFont typeface="Arial" charset="0"/>
              <a:buChar char="–"/>
              <a:defRPr sz="2000">
                <a:solidFill>
                  <a:schemeClr val="tx1"/>
                </a:solidFill>
                <a:latin typeface="Gill Sans MT" pitchFamily="34" charset="0"/>
              </a:defRPr>
            </a:lvl4pPr>
            <a:lvl5pPr marL="2057400" indent="-228600" defTabSz="457200" eaLnBrk="0" hangingPunct="0">
              <a:spcBef>
                <a:spcPct val="20000"/>
              </a:spcBef>
              <a:buFont typeface="Arial" charset="0"/>
              <a:buChar char="»"/>
              <a:defRPr sz="2000">
                <a:solidFill>
                  <a:schemeClr val="tx1"/>
                </a:solidFill>
                <a:latin typeface="Gill Sans MT"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defRPr>
            </a:lvl9pPr>
          </a:lstStyle>
          <a:p>
            <a:pPr algn="ctr" eaLnBrk="1" hangingPunct="1">
              <a:spcBef>
                <a:spcPct val="0"/>
              </a:spcBef>
              <a:buFontTx/>
              <a:buNone/>
            </a:pPr>
            <a:r>
              <a:rPr lang="en-US" altLang="en-US" sz="4400">
                <a:latin typeface="+mj-lt"/>
              </a:rPr>
              <a:t>Future Meetings</a:t>
            </a:r>
          </a:p>
        </p:txBody>
      </p:sp>
      <p:pic>
        <p:nvPicPr>
          <p:cNvPr id="4" name="Picture 3">
            <a:extLst>
              <a:ext uri="{FF2B5EF4-FFF2-40B4-BE49-F238E27FC236}">
                <a16:creationId xmlns:a16="http://schemas.microsoft.com/office/drawing/2014/main" id="{20B69522-0FA5-67A6-4CCD-F702D5944A2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30019" y="3875877"/>
            <a:ext cx="10144410" cy="1543878"/>
          </a:xfrm>
          <a:prstGeom prst="rect">
            <a:avLst/>
          </a:prstGeom>
        </p:spPr>
      </p:pic>
      <p:pic>
        <p:nvPicPr>
          <p:cNvPr id="6" name="Picture 5" descr="A close-up of a stamp&#10;&#10;Description automatically generated">
            <a:extLst>
              <a:ext uri="{FF2B5EF4-FFF2-40B4-BE49-F238E27FC236}">
                <a16:creationId xmlns:a16="http://schemas.microsoft.com/office/drawing/2014/main" id="{8453DD7D-40D1-0D7A-FCDE-522A650DC54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211" t="17773"/>
          <a:stretch/>
        </p:blipFill>
        <p:spPr>
          <a:xfrm>
            <a:off x="984337" y="1438244"/>
            <a:ext cx="9937578" cy="1784793"/>
          </a:xfrm>
          <a:prstGeom prst="rect">
            <a:avLst/>
          </a:prstGeom>
        </p:spPr>
      </p:pic>
      <p:pic>
        <p:nvPicPr>
          <p:cNvPr id="2" name="Picture 1" descr="A blue and white circle with a triangle in the center&#10;&#10;Description automatically generated">
            <a:extLst>
              <a:ext uri="{FF2B5EF4-FFF2-40B4-BE49-F238E27FC236}">
                <a16:creationId xmlns:a16="http://schemas.microsoft.com/office/drawing/2014/main" id="{83FC800B-263C-7816-9627-63A4C8774416}"/>
              </a:ext>
            </a:extLst>
          </p:cNvPr>
          <p:cNvPicPr>
            <a:picLocks noChangeAspect="1"/>
          </p:cNvPicPr>
          <p:nvPr/>
        </p:nvPicPr>
        <p:blipFill rotWithShape="1">
          <a:blip r:embed="rId5">
            <a:alphaModFix amt="5000"/>
            <a:extLst>
              <a:ext uri="{28A0092B-C50C-407E-A947-70E740481C1C}">
                <a14:useLocalDpi xmlns:a14="http://schemas.microsoft.com/office/drawing/2010/main" val="0"/>
              </a:ext>
            </a:extLst>
          </a:blip>
          <a:srcRect l="1" t="1" r="26213" b="21558"/>
          <a:stretch/>
        </p:blipFill>
        <p:spPr>
          <a:xfrm>
            <a:off x="5955624" y="296231"/>
            <a:ext cx="6236376" cy="6561770"/>
          </a:xfrm>
          <a:prstGeom prst="rect">
            <a:avLst/>
          </a:prstGeom>
        </p:spPr>
      </p:pic>
    </p:spTree>
    <p:extLst>
      <p:ext uri="{BB962C8B-B14F-4D97-AF65-F5344CB8AC3E}">
        <p14:creationId xmlns:p14="http://schemas.microsoft.com/office/powerpoint/2010/main" val="289223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1462628" y="2033605"/>
            <a:ext cx="9266743" cy="2790790"/>
          </a:xfrm>
        </p:spPr>
        <p:txBody>
          <a:bodyPr/>
          <a:lstStyle/>
          <a:p>
            <a:pPr eaLnBrk="1" hangingPunct="1">
              <a:buFontTx/>
              <a:buNone/>
              <a:defRPr/>
            </a:pPr>
            <a:r>
              <a:rPr lang="en-US" altLang="en-US" sz="3600">
                <a:solidFill>
                  <a:schemeClr val="accent1">
                    <a:lumMod val="75000"/>
                  </a:schemeClr>
                </a:solidFill>
                <a:ea typeface="ＭＳ Ｐゴシック" pitchFamily="34" charset="-128"/>
              </a:rPr>
              <a:t>	</a:t>
            </a:r>
            <a:r>
              <a:rPr lang="en-US" altLang="en-US" sz="2800">
                <a:solidFill>
                  <a:schemeClr val="accent1">
                    <a:lumMod val="75000"/>
                  </a:schemeClr>
                </a:solidFill>
                <a:ea typeface="ＭＳ Ｐゴシック" pitchFamily="34" charset="-128"/>
              </a:rPr>
              <a:t>Email us with any questions about IADR membership, journals, or meetings at research@iadr.org or give us a call at +1.703.548.0066.</a:t>
            </a:r>
            <a:br>
              <a:rPr lang="en-US" altLang="en-US" sz="2800">
                <a:solidFill>
                  <a:schemeClr val="accent1">
                    <a:lumMod val="75000"/>
                  </a:schemeClr>
                </a:solidFill>
                <a:ea typeface="ＭＳ Ｐゴシック" pitchFamily="34" charset="-128"/>
              </a:rPr>
            </a:br>
            <a:br>
              <a:rPr lang="en-US" altLang="en-US" sz="2800">
                <a:solidFill>
                  <a:schemeClr val="accent1">
                    <a:lumMod val="75000"/>
                  </a:schemeClr>
                </a:solidFill>
                <a:ea typeface="ＭＳ Ｐゴシック" pitchFamily="34" charset="-128"/>
              </a:rPr>
            </a:br>
            <a:r>
              <a:rPr lang="en-US" altLang="en-US" sz="2800">
                <a:solidFill>
                  <a:schemeClr val="accent1">
                    <a:lumMod val="75000"/>
                  </a:schemeClr>
                </a:solidFill>
                <a:ea typeface="ＭＳ Ｐゴシック" pitchFamily="34" charset="-128"/>
              </a:rPr>
              <a:t>Visit us online at www.iadr.org.  </a:t>
            </a:r>
            <a:endParaRPr lang="en-US" altLang="en-US" sz="3600">
              <a:solidFill>
                <a:schemeClr val="accent1">
                  <a:lumMod val="75000"/>
                </a:schemeClr>
              </a:solidFill>
              <a:ea typeface="ＭＳ Ｐゴシック" pitchFamily="34" charset="-128"/>
            </a:endParaRPr>
          </a:p>
        </p:txBody>
      </p:sp>
      <p:sp>
        <p:nvSpPr>
          <p:cNvPr id="14339" name="Rectangle 2"/>
          <p:cNvSpPr txBox="1">
            <a:spLocks noChangeArrowheads="1"/>
          </p:cNvSpPr>
          <p:nvPr/>
        </p:nvSpPr>
        <p:spPr bwMode="auto">
          <a:xfrm>
            <a:off x="1746250" y="228600"/>
            <a:ext cx="8699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Font typeface="Arial" charset="0"/>
              <a:buChar char="•"/>
              <a:defRPr sz="3200">
                <a:solidFill>
                  <a:schemeClr val="tx1"/>
                </a:solidFill>
                <a:latin typeface="Gill Sans MT" pitchFamily="34" charset="0"/>
              </a:defRPr>
            </a:lvl1pPr>
            <a:lvl2pPr marL="742950" indent="-285750" defTabSz="457200" eaLnBrk="0" hangingPunct="0">
              <a:spcBef>
                <a:spcPct val="20000"/>
              </a:spcBef>
              <a:buFont typeface="Arial" charset="0"/>
              <a:buChar char="–"/>
              <a:defRPr sz="2800">
                <a:solidFill>
                  <a:schemeClr val="tx1"/>
                </a:solidFill>
                <a:latin typeface="Gill Sans MT" pitchFamily="34" charset="0"/>
              </a:defRPr>
            </a:lvl2pPr>
            <a:lvl3pPr marL="1143000" indent="-228600" defTabSz="457200" eaLnBrk="0" hangingPunct="0">
              <a:spcBef>
                <a:spcPct val="20000"/>
              </a:spcBef>
              <a:buFont typeface="Arial" charset="0"/>
              <a:buChar char="•"/>
              <a:defRPr sz="2400">
                <a:solidFill>
                  <a:schemeClr val="tx1"/>
                </a:solidFill>
                <a:latin typeface="Gill Sans MT" pitchFamily="34" charset="0"/>
              </a:defRPr>
            </a:lvl3pPr>
            <a:lvl4pPr marL="1600200" indent="-228600" defTabSz="457200" eaLnBrk="0" hangingPunct="0">
              <a:spcBef>
                <a:spcPct val="20000"/>
              </a:spcBef>
              <a:buFont typeface="Arial" charset="0"/>
              <a:buChar char="–"/>
              <a:defRPr sz="2000">
                <a:solidFill>
                  <a:schemeClr val="tx1"/>
                </a:solidFill>
                <a:latin typeface="Gill Sans MT" pitchFamily="34" charset="0"/>
              </a:defRPr>
            </a:lvl4pPr>
            <a:lvl5pPr marL="2057400" indent="-228600" defTabSz="457200" eaLnBrk="0" hangingPunct="0">
              <a:spcBef>
                <a:spcPct val="20000"/>
              </a:spcBef>
              <a:buFont typeface="Arial" charset="0"/>
              <a:buChar char="»"/>
              <a:defRPr sz="2000">
                <a:solidFill>
                  <a:schemeClr val="tx1"/>
                </a:solidFill>
                <a:latin typeface="Gill Sans MT"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defRPr>
            </a:lvl9pPr>
          </a:lstStyle>
          <a:p>
            <a:pPr algn="ctr" eaLnBrk="1" hangingPunct="1">
              <a:spcBef>
                <a:spcPct val="0"/>
              </a:spcBef>
              <a:buFontTx/>
              <a:buNone/>
            </a:pPr>
            <a:r>
              <a:rPr lang="en-US" altLang="en-US" sz="4400">
                <a:latin typeface="+mj-lt"/>
              </a:rPr>
              <a:t>Contact Us</a:t>
            </a:r>
          </a:p>
        </p:txBody>
      </p:sp>
      <p:pic>
        <p:nvPicPr>
          <p:cNvPr id="2" name="Picture 1" descr="A blue and white circle with a triangle in the center&#10;&#10;Description automatically generated">
            <a:extLst>
              <a:ext uri="{FF2B5EF4-FFF2-40B4-BE49-F238E27FC236}">
                <a16:creationId xmlns:a16="http://schemas.microsoft.com/office/drawing/2014/main" id="{1B307B97-22CD-374B-AF80-F88AFEED9DC3}"/>
              </a:ext>
            </a:extLst>
          </p:cNvPr>
          <p:cNvPicPr>
            <a:picLocks noChangeAspect="1"/>
          </p:cNvPicPr>
          <p:nvPr/>
        </p:nvPicPr>
        <p:blipFill rotWithShape="1">
          <a:blip r:embed="rId3">
            <a:alphaModFix amt="5000"/>
            <a:extLst>
              <a:ext uri="{28A0092B-C50C-407E-A947-70E740481C1C}">
                <a14:useLocalDpi xmlns:a14="http://schemas.microsoft.com/office/drawing/2010/main" val="0"/>
              </a:ext>
            </a:extLst>
          </a:blip>
          <a:srcRect l="1" t="1" r="26213" b="21558"/>
          <a:stretch/>
        </p:blipFill>
        <p:spPr>
          <a:xfrm>
            <a:off x="5955624" y="296231"/>
            <a:ext cx="6236376" cy="6561770"/>
          </a:xfrm>
          <a:prstGeom prst="rect">
            <a:avLst/>
          </a:prstGeom>
        </p:spPr>
      </p:pic>
    </p:spTree>
    <p:extLst>
      <p:ext uri="{BB962C8B-B14F-4D97-AF65-F5344CB8AC3E}">
        <p14:creationId xmlns:p14="http://schemas.microsoft.com/office/powerpoint/2010/main" val="150318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563BBB-D6A7-400C-986A-848CEA4D05FA}"/>
              </a:ext>
            </a:extLst>
          </p:cNvPr>
          <p:cNvPicPr>
            <a:picLocks noChangeAspect="1"/>
          </p:cNvPicPr>
          <p:nvPr/>
        </p:nvPicPr>
        <p:blipFill>
          <a:blip r:embed="rId3"/>
          <a:stretch>
            <a:fillRect/>
          </a:stretch>
        </p:blipFill>
        <p:spPr>
          <a:xfrm>
            <a:off x="0" y="5715000"/>
            <a:ext cx="12192000" cy="106231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12191999" cy="6858000"/>
          </a:xfrm>
          <a:prstGeom prst="rect">
            <a:avLst/>
          </a:prstGeom>
        </p:spPr>
      </p:pic>
    </p:spTree>
    <p:extLst>
      <p:ext uri="{BB962C8B-B14F-4D97-AF65-F5344CB8AC3E}">
        <p14:creationId xmlns:p14="http://schemas.microsoft.com/office/powerpoint/2010/main" val="2142929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circle with a triangle in the center&#10;&#10;Description automatically generated">
            <a:extLst>
              <a:ext uri="{FF2B5EF4-FFF2-40B4-BE49-F238E27FC236}">
                <a16:creationId xmlns:a16="http://schemas.microsoft.com/office/drawing/2014/main" id="{C690B9A1-12ED-E248-8AC5-E66C2DA77E20}"/>
              </a:ext>
            </a:extLst>
          </p:cNvPr>
          <p:cNvPicPr>
            <a:picLocks noChangeAspect="1"/>
          </p:cNvPicPr>
          <p:nvPr/>
        </p:nvPicPr>
        <p:blipFill rotWithShape="1">
          <a:blip r:embed="rId3">
            <a:alphaModFix amt="5000"/>
            <a:extLst>
              <a:ext uri="{28A0092B-C50C-407E-A947-70E740481C1C}">
                <a14:useLocalDpi xmlns:a14="http://schemas.microsoft.com/office/drawing/2010/main" val="0"/>
              </a:ext>
            </a:extLst>
          </a:blip>
          <a:srcRect l="1" t="1" r="26213" b="21558"/>
          <a:stretch/>
        </p:blipFill>
        <p:spPr>
          <a:xfrm>
            <a:off x="5955624" y="296231"/>
            <a:ext cx="6236376" cy="6561770"/>
          </a:xfrm>
          <a:prstGeom prst="rect">
            <a:avLst/>
          </a:prstGeom>
        </p:spPr>
      </p:pic>
      <p:sp>
        <p:nvSpPr>
          <p:cNvPr id="6147" name="Rectangle 3"/>
          <p:cNvSpPr>
            <a:spLocks noGrp="1" noChangeArrowheads="1"/>
          </p:cNvSpPr>
          <p:nvPr>
            <p:ph idx="1"/>
          </p:nvPr>
        </p:nvSpPr>
        <p:spPr>
          <a:xfrm>
            <a:off x="1219200" y="1244600"/>
            <a:ext cx="9753600" cy="3962400"/>
          </a:xfrm>
        </p:spPr>
        <p:txBody>
          <a:bodyPr/>
          <a:lstStyle/>
          <a:p>
            <a:pPr marL="0" indent="0" eaLnBrk="1" hangingPunct="1">
              <a:spcBef>
                <a:spcPts val="0"/>
              </a:spcBef>
              <a:spcAft>
                <a:spcPts val="0"/>
              </a:spcAft>
              <a:buNone/>
              <a:defRPr/>
            </a:pPr>
            <a:r>
              <a:rPr lang="en-US" altLang="en-US" sz="2000" b="1" dirty="0">
                <a:solidFill>
                  <a:schemeClr val="accent1">
                    <a:lumMod val="75000"/>
                  </a:schemeClr>
                </a:solidFill>
                <a:ea typeface="ＭＳ Ｐゴシック" pitchFamily="34" charset="-128"/>
              </a:rPr>
              <a:t>Scientific Excellence</a:t>
            </a:r>
            <a:br>
              <a:rPr lang="en-US" altLang="en-US" sz="2000" b="1" dirty="0">
                <a:solidFill>
                  <a:schemeClr val="accent1">
                    <a:lumMod val="75000"/>
                  </a:schemeClr>
                </a:solidFill>
                <a:ea typeface="ＭＳ Ｐゴシック" pitchFamily="34" charset="-128"/>
              </a:rPr>
            </a:br>
            <a:r>
              <a:rPr lang="en-US" altLang="en-US" sz="2000" dirty="0">
                <a:solidFill>
                  <a:schemeClr val="accent1">
                    <a:lumMod val="75000"/>
                  </a:schemeClr>
                </a:solidFill>
                <a:ea typeface="ＭＳ Ｐゴシック" pitchFamily="34" charset="-128"/>
              </a:rPr>
              <a:t>IADR values science conducted at the highest possible levels of rigor, innovation and </a:t>
            </a:r>
            <a:r>
              <a:rPr lang="en-US" altLang="en-US" sz="2000" dirty="0">
                <a:solidFill>
                  <a:srgbClr val="376092"/>
                </a:solidFill>
                <a:ea typeface="ＭＳ Ｐゴシック" pitchFamily="34" charset="-128"/>
              </a:rPr>
              <a:t>ethics, across disciplines, from discovery science to clinical implementation to global population health.</a:t>
            </a:r>
          </a:p>
          <a:p>
            <a:pPr marL="0" indent="0" eaLnBrk="1" hangingPunct="1">
              <a:spcBef>
                <a:spcPts val="0"/>
              </a:spcBef>
              <a:spcAft>
                <a:spcPts val="0"/>
              </a:spcAft>
              <a:buNone/>
              <a:defRPr/>
            </a:pPr>
            <a:endParaRPr lang="en-US" altLang="en-US" sz="2000" b="1" dirty="0">
              <a:solidFill>
                <a:schemeClr val="accent1">
                  <a:lumMod val="75000"/>
                </a:schemeClr>
              </a:solidFill>
              <a:ea typeface="ＭＳ Ｐゴシック" pitchFamily="34" charset="-128"/>
            </a:endParaRPr>
          </a:p>
          <a:p>
            <a:pPr marL="0" indent="0" eaLnBrk="1" hangingPunct="1">
              <a:spcBef>
                <a:spcPts val="0"/>
              </a:spcBef>
              <a:spcAft>
                <a:spcPts val="0"/>
              </a:spcAft>
              <a:buNone/>
              <a:defRPr/>
            </a:pPr>
            <a:r>
              <a:rPr lang="en-US" altLang="en-US" sz="2000" b="1" dirty="0">
                <a:solidFill>
                  <a:schemeClr val="accent1">
                    <a:lumMod val="75000"/>
                  </a:schemeClr>
                </a:solidFill>
                <a:ea typeface="ＭＳ Ｐゴシック" pitchFamily="34" charset="-128"/>
              </a:rPr>
              <a:t>Social Responsibility</a:t>
            </a:r>
            <a:br>
              <a:rPr lang="en-US" altLang="en-US" sz="2000" b="1" dirty="0">
                <a:solidFill>
                  <a:schemeClr val="accent1">
                    <a:lumMod val="75000"/>
                  </a:schemeClr>
                </a:solidFill>
                <a:ea typeface="ＭＳ Ｐゴシック" pitchFamily="34" charset="-128"/>
              </a:rPr>
            </a:br>
            <a:r>
              <a:rPr lang="en-US" altLang="en-US" sz="2000" dirty="0">
                <a:solidFill>
                  <a:schemeClr val="accent1">
                    <a:lumMod val="75000"/>
                  </a:schemeClr>
                </a:solidFill>
                <a:ea typeface="ＭＳ Ｐゴシック" pitchFamily="34" charset="-128"/>
              </a:rPr>
              <a:t>IADR values the pursuit of science to improve health and well-being for all people, to reduce health inequalities and inequities, and proactively takes actions and positions to improve health.</a:t>
            </a:r>
          </a:p>
          <a:p>
            <a:pPr marL="0" indent="0" eaLnBrk="1" hangingPunct="1">
              <a:spcBef>
                <a:spcPts val="0"/>
              </a:spcBef>
              <a:spcAft>
                <a:spcPts val="0"/>
              </a:spcAft>
              <a:buNone/>
              <a:defRPr/>
            </a:pPr>
            <a:endParaRPr lang="en-US" altLang="en-US" sz="2000" dirty="0">
              <a:solidFill>
                <a:schemeClr val="accent1">
                  <a:lumMod val="75000"/>
                </a:schemeClr>
              </a:solidFill>
              <a:ea typeface="ＭＳ Ｐゴシック" pitchFamily="34" charset="-128"/>
            </a:endParaRPr>
          </a:p>
          <a:p>
            <a:pPr marL="0" indent="0" eaLnBrk="1" hangingPunct="1">
              <a:spcBef>
                <a:spcPts val="0"/>
              </a:spcBef>
              <a:spcAft>
                <a:spcPts val="0"/>
              </a:spcAft>
              <a:buNone/>
              <a:defRPr/>
            </a:pPr>
            <a:r>
              <a:rPr lang="en-US" altLang="en-US" sz="2000" b="1" dirty="0">
                <a:solidFill>
                  <a:schemeClr val="accent1">
                    <a:lumMod val="75000"/>
                  </a:schemeClr>
                </a:solidFill>
                <a:ea typeface="ＭＳ Ｐゴシック" pitchFamily="34" charset="-128"/>
              </a:rPr>
              <a:t>Scientific Community</a:t>
            </a:r>
            <a:br>
              <a:rPr lang="en-US" altLang="en-US" sz="2000" b="1" dirty="0">
                <a:solidFill>
                  <a:schemeClr val="accent1">
                    <a:lumMod val="75000"/>
                  </a:schemeClr>
                </a:solidFill>
                <a:ea typeface="ＭＳ Ｐゴシック" pitchFamily="34" charset="-128"/>
              </a:rPr>
            </a:br>
            <a:r>
              <a:rPr lang="en-US" altLang="en-US" sz="2000" dirty="0">
                <a:solidFill>
                  <a:schemeClr val="accent1">
                    <a:lumMod val="75000"/>
                  </a:schemeClr>
                </a:solidFill>
                <a:ea typeface="ＭＳ Ｐゴシック" pitchFamily="34" charset="-128"/>
              </a:rPr>
              <a:t>IADR values a diverse and inclusive scientific workforce, promotes work-life balance, and supports educational activities and mentoring networks to develop the next generation of scientists.</a:t>
            </a:r>
          </a:p>
        </p:txBody>
      </p:sp>
      <p:sp>
        <p:nvSpPr>
          <p:cNvPr id="5" name="Rectangle 2">
            <a:extLst>
              <a:ext uri="{FF2B5EF4-FFF2-40B4-BE49-F238E27FC236}">
                <a16:creationId xmlns:a16="http://schemas.microsoft.com/office/drawing/2014/main" id="{8B8C2793-19D3-48BF-7982-9FBD04DCFCF6}"/>
              </a:ext>
            </a:extLst>
          </p:cNvPr>
          <p:cNvSpPr>
            <a:spLocks noGrp="1" noChangeArrowheads="1"/>
          </p:cNvSpPr>
          <p:nvPr>
            <p:ph type="title"/>
          </p:nvPr>
        </p:nvSpPr>
        <p:spPr>
          <a:xfrm>
            <a:off x="4139524" y="198916"/>
            <a:ext cx="3632200" cy="1143000"/>
          </a:xfrm>
        </p:spPr>
        <p:txBody>
          <a:bodyPr/>
          <a:lstStyle/>
          <a:p>
            <a:pPr eaLnBrk="1" hangingPunct="1"/>
            <a:r>
              <a:rPr lang="en-US" altLang="en-US"/>
              <a:t>IADR Values</a:t>
            </a:r>
          </a:p>
        </p:txBody>
      </p:sp>
    </p:spTree>
    <p:extLst>
      <p:ext uri="{BB962C8B-B14F-4D97-AF65-F5344CB8AC3E}">
        <p14:creationId xmlns:p14="http://schemas.microsoft.com/office/powerpoint/2010/main" val="3360443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and white circle with a triangle in the center&#10;&#10;Description automatically generated">
            <a:extLst>
              <a:ext uri="{FF2B5EF4-FFF2-40B4-BE49-F238E27FC236}">
                <a16:creationId xmlns:a16="http://schemas.microsoft.com/office/drawing/2014/main" id="{0CB1E3B3-75A2-F4B0-8B12-23E2364768B7}"/>
              </a:ext>
            </a:extLst>
          </p:cNvPr>
          <p:cNvPicPr>
            <a:picLocks noChangeAspect="1"/>
          </p:cNvPicPr>
          <p:nvPr/>
        </p:nvPicPr>
        <p:blipFill rotWithShape="1">
          <a:blip r:embed="rId3">
            <a:alphaModFix amt="5000"/>
            <a:extLst>
              <a:ext uri="{28A0092B-C50C-407E-A947-70E740481C1C}">
                <a14:useLocalDpi xmlns:a14="http://schemas.microsoft.com/office/drawing/2010/main" val="0"/>
              </a:ext>
            </a:extLst>
          </a:blip>
          <a:srcRect l="1" t="1" r="26213" b="21558"/>
          <a:stretch/>
        </p:blipFill>
        <p:spPr>
          <a:xfrm>
            <a:off x="5955624" y="296231"/>
            <a:ext cx="6236376" cy="6561770"/>
          </a:xfrm>
          <a:prstGeom prst="rect">
            <a:avLst/>
          </a:prstGeom>
        </p:spPr>
      </p:pic>
      <p:sp>
        <p:nvSpPr>
          <p:cNvPr id="5" name="TextBox 4">
            <a:extLst>
              <a:ext uri="{FF2B5EF4-FFF2-40B4-BE49-F238E27FC236}">
                <a16:creationId xmlns:a16="http://schemas.microsoft.com/office/drawing/2014/main" id="{939C6444-D456-0B89-FFDC-A0C0C5D99988}"/>
              </a:ext>
            </a:extLst>
          </p:cNvPr>
          <p:cNvSpPr txBox="1"/>
          <p:nvPr/>
        </p:nvSpPr>
        <p:spPr>
          <a:xfrm>
            <a:off x="410071" y="1388571"/>
            <a:ext cx="5300771" cy="4431983"/>
          </a:xfrm>
          <a:prstGeom prst="rect">
            <a:avLst/>
          </a:prstGeom>
          <a:noFill/>
        </p:spPr>
        <p:txBody>
          <a:bodyPr wrap="square" rtlCol="0">
            <a:spAutoFit/>
          </a:bodyPr>
          <a:lstStyle/>
          <a:p>
            <a:r>
              <a:rPr kumimoji="0" lang="en-US" altLang="en-US" sz="1600" b="0" i="0" u="none" strike="noStrike" cap="none" normalizeH="0" baseline="0" dirty="0">
                <a:ln>
                  <a:noFill/>
                </a:ln>
                <a:solidFill>
                  <a:srgbClr val="376092"/>
                </a:solidFill>
                <a:effectLst/>
                <a:latin typeface="+mn-lt"/>
                <a:ea typeface="Times New Roman" panose="02020603050405020304" pitchFamily="18" charset="0"/>
                <a:cs typeface="Arial" panose="020B0604020202020204" pitchFamily="34" charset="0"/>
              </a:rPr>
              <a:t>As part of the 2023 IADR/LAR General Session &amp; Exhibition with WCPD Opening Ceremonies, IADR announced the expansion of our name to the </a:t>
            </a:r>
            <a:r>
              <a:rPr kumimoji="0" lang="en-US" altLang="en-US" sz="1600" b="1" i="0" u="none" strike="noStrike" cap="none" normalizeH="0" baseline="0" dirty="0">
                <a:ln>
                  <a:noFill/>
                </a:ln>
                <a:solidFill>
                  <a:srgbClr val="376092"/>
                </a:solidFill>
                <a:effectLst/>
                <a:latin typeface="+mn-lt"/>
                <a:ea typeface="Times New Roman" panose="02020603050405020304" pitchFamily="18" charset="0"/>
                <a:cs typeface="Arial" panose="020B0604020202020204" pitchFamily="34" charset="0"/>
              </a:rPr>
              <a:t>International Association for Dental, Oral, and Craniofacial Research.</a:t>
            </a:r>
            <a:r>
              <a:rPr kumimoji="0" lang="en-US" altLang="en-US" sz="1600" b="0" i="0" u="none" strike="noStrike" cap="none" normalizeH="0" baseline="0" dirty="0">
                <a:ln>
                  <a:noFill/>
                </a:ln>
                <a:solidFill>
                  <a:srgbClr val="376092"/>
                </a:solidFill>
                <a:effectLst/>
                <a:latin typeface="+mn-lt"/>
                <a:ea typeface="Times New Roman" panose="02020603050405020304" pitchFamily="18" charset="0"/>
                <a:cs typeface="Arial" panose="020B0604020202020204" pitchFamily="34" charset="0"/>
              </a:rPr>
              <a:t> </a:t>
            </a:r>
          </a:p>
          <a:p>
            <a:endParaRPr lang="en-US" altLang="en-US" sz="1600" dirty="0">
              <a:solidFill>
                <a:srgbClr val="376092"/>
              </a:solidFill>
              <a:latin typeface="+mn-lt"/>
              <a:ea typeface="Times New Roman" panose="02020603050405020304" pitchFamily="18" charset="0"/>
              <a:cs typeface="Arial" panose="020B0604020202020204" pitchFamily="34" charset="0"/>
            </a:endParaRPr>
          </a:p>
          <a:p>
            <a:r>
              <a:rPr kumimoji="0" lang="en-US" altLang="en-US" sz="1600" b="0" i="0" u="none" strike="noStrike" cap="none" normalizeH="0" baseline="0" dirty="0">
                <a:ln>
                  <a:noFill/>
                </a:ln>
                <a:solidFill>
                  <a:srgbClr val="376092"/>
                </a:solidFill>
                <a:effectLst/>
                <a:latin typeface="+mn-lt"/>
                <a:ea typeface="Times New Roman" panose="02020603050405020304" pitchFamily="18" charset="0"/>
                <a:cs typeface="Arial" panose="020B0604020202020204" pitchFamily="34" charset="0"/>
              </a:rPr>
              <a:t>This will better encompass IADR’s members’ breadth of science and presenting IADR as an inclusive community for all scientists committed to driving dental, oral, and craniofacial research for health and well-being worldwide. </a:t>
            </a:r>
          </a:p>
          <a:p>
            <a:endParaRPr lang="en-US" altLang="en-US" sz="1600" dirty="0">
              <a:solidFill>
                <a:srgbClr val="376092"/>
              </a:solidFill>
              <a:latin typeface="+mn-lt"/>
              <a:ea typeface="Times New Roman" panose="02020603050405020304" pitchFamily="18" charset="0"/>
              <a:cs typeface="Arial" panose="020B0604020202020204" pitchFamily="34" charset="0"/>
            </a:endParaRPr>
          </a:p>
          <a:p>
            <a:r>
              <a:rPr kumimoji="0" lang="en-US" altLang="en-US" sz="1600" b="0" i="0" u="none" strike="noStrike" cap="none" normalizeH="0" baseline="0" dirty="0">
                <a:ln>
                  <a:noFill/>
                </a:ln>
                <a:solidFill>
                  <a:srgbClr val="376092"/>
                </a:solidFill>
                <a:effectLst/>
                <a:latin typeface="+mn-lt"/>
                <a:ea typeface="Times New Roman" panose="02020603050405020304" pitchFamily="18" charset="0"/>
                <a:cs typeface="Arial" panose="020B0604020202020204" pitchFamily="34" charset="0"/>
              </a:rPr>
              <a:t>The three shades of blue in the new logo represent dental, oral, and craniofacial research – the domains upon which our organization is based – and the simplified design achieves a more modern feel as IADR moves into its next century. </a:t>
            </a:r>
            <a:endParaRPr kumimoji="0" lang="en-US" altLang="en-US" sz="1600" b="0" i="0" u="none" strike="noStrike" cap="none" normalizeH="0" baseline="0" dirty="0">
              <a:ln>
                <a:noFill/>
              </a:ln>
              <a:solidFill>
                <a:srgbClr val="376092"/>
              </a:solidFill>
              <a:effectLst/>
              <a:latin typeface="+mn-lt"/>
            </a:endParaRPr>
          </a:p>
        </p:txBody>
      </p:sp>
      <p:pic>
        <p:nvPicPr>
          <p:cNvPr id="7" name="Online Media 6">
            <a:hlinkClick r:id="" action="ppaction://media"/>
            <a:extLst>
              <a:ext uri="{FF2B5EF4-FFF2-40B4-BE49-F238E27FC236}">
                <a16:creationId xmlns:a16="http://schemas.microsoft.com/office/drawing/2014/main" id="{A624745F-DBC4-311F-85FF-F5219E054855}"/>
              </a:ext>
            </a:extLst>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p:blipFill>
        <p:spPr>
          <a:xfrm>
            <a:off x="5894152" y="1388571"/>
            <a:ext cx="5858775" cy="3476392"/>
          </a:xfrm>
          <a:prstGeom prst="rect">
            <a:avLst/>
          </a:prstGeom>
        </p:spPr>
      </p:pic>
      <p:sp>
        <p:nvSpPr>
          <p:cNvPr id="8" name="Rectangle 2">
            <a:extLst>
              <a:ext uri="{FF2B5EF4-FFF2-40B4-BE49-F238E27FC236}">
                <a16:creationId xmlns:a16="http://schemas.microsoft.com/office/drawing/2014/main" id="{5561CE46-B48F-735D-B0A7-C7DAEEDF85F5}"/>
              </a:ext>
            </a:extLst>
          </p:cNvPr>
          <p:cNvSpPr txBox="1">
            <a:spLocks noChangeArrowheads="1"/>
          </p:cNvSpPr>
          <p:nvPr/>
        </p:nvSpPr>
        <p:spPr>
          <a:xfrm>
            <a:off x="1772816" y="198916"/>
            <a:ext cx="8901404" cy="11430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a:lstStyle>
          <a:p>
            <a:pPr eaLnBrk="1" hangingPunct="1"/>
            <a:r>
              <a:rPr lang="en-US" altLang="en-US"/>
              <a:t>Expanded Name &amp; New Logo</a:t>
            </a:r>
          </a:p>
        </p:txBody>
      </p:sp>
      <p:pic>
        <p:nvPicPr>
          <p:cNvPr id="10" name="Picture 9" descr="A blue letter on a black background&#10;&#10;Description automatically generated">
            <a:extLst>
              <a:ext uri="{FF2B5EF4-FFF2-40B4-BE49-F238E27FC236}">
                <a16:creationId xmlns:a16="http://schemas.microsoft.com/office/drawing/2014/main" id="{6480BD45-C634-39FC-1125-E320C164ED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099027"/>
            <a:ext cx="5466726" cy="858276"/>
          </a:xfrm>
          <a:prstGeom prst="rect">
            <a:avLst/>
          </a:prstGeom>
        </p:spPr>
      </p:pic>
    </p:spTree>
    <p:extLst>
      <p:ext uri="{BB962C8B-B14F-4D97-AF65-F5344CB8AC3E}">
        <p14:creationId xmlns:p14="http://schemas.microsoft.com/office/powerpoint/2010/main" val="292442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white world map with shadow&#10;&#10;Description automatically generated">
            <a:extLst>
              <a:ext uri="{FF2B5EF4-FFF2-40B4-BE49-F238E27FC236}">
                <a16:creationId xmlns:a16="http://schemas.microsoft.com/office/drawing/2014/main" id="{B55CEF53-C194-EE55-F234-2E9CA5F242BD}"/>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r="3177" b="3603"/>
          <a:stretch/>
        </p:blipFill>
        <p:spPr>
          <a:xfrm>
            <a:off x="0" y="0"/>
            <a:ext cx="12192000" cy="6857999"/>
          </a:xfrm>
          <a:prstGeom prst="rect">
            <a:avLst/>
          </a:prstGeom>
        </p:spPr>
      </p:pic>
      <p:graphicFrame>
        <p:nvGraphicFramePr>
          <p:cNvPr id="4" name="Content Placeholder 6">
            <a:extLst>
              <a:ext uri="{FF2B5EF4-FFF2-40B4-BE49-F238E27FC236}">
                <a16:creationId xmlns:a16="http://schemas.microsoft.com/office/drawing/2014/main" id="{718EE319-25A4-635C-3F55-EE4202DEF591}"/>
              </a:ext>
            </a:extLst>
          </p:cNvPr>
          <p:cNvGraphicFramePr>
            <a:graphicFrameLocks/>
          </p:cNvGraphicFramePr>
          <p:nvPr>
            <p:extLst>
              <p:ext uri="{D42A27DB-BD31-4B8C-83A1-F6EECF244321}">
                <p14:modId xmlns:p14="http://schemas.microsoft.com/office/powerpoint/2010/main" val="3926485282"/>
              </p:ext>
            </p:extLst>
          </p:nvPr>
        </p:nvGraphicFramePr>
        <p:xfrm>
          <a:off x="1901464" y="562451"/>
          <a:ext cx="8229600" cy="21629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7">
            <a:extLst>
              <a:ext uri="{FF2B5EF4-FFF2-40B4-BE49-F238E27FC236}">
                <a16:creationId xmlns:a16="http://schemas.microsoft.com/office/drawing/2014/main" id="{F1B46C79-C64A-B316-EF82-76AFAB1E9601}"/>
              </a:ext>
            </a:extLst>
          </p:cNvPr>
          <p:cNvSpPr txBox="1">
            <a:spLocks noChangeArrowheads="1"/>
          </p:cNvSpPr>
          <p:nvPr/>
        </p:nvSpPr>
        <p:spPr bwMode="auto">
          <a:xfrm>
            <a:off x="7244554" y="2264106"/>
            <a:ext cx="95410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ill Sans MT" pitchFamily="34" charset="0"/>
                <a:ea typeface="ＭＳ Ｐゴシック" pitchFamily="34" charset="-128"/>
              </a:defRPr>
            </a:lvl1pPr>
            <a:lvl2pPr marL="742950" indent="-285750" eaLnBrk="0" hangingPunct="0">
              <a:defRPr>
                <a:solidFill>
                  <a:schemeClr val="tx1"/>
                </a:solidFill>
                <a:latin typeface="Gill Sans MT" pitchFamily="34" charset="0"/>
                <a:ea typeface="ＭＳ Ｐゴシック" pitchFamily="34" charset="-128"/>
              </a:defRPr>
            </a:lvl2pPr>
            <a:lvl3pPr marL="1143000" indent="-228600" eaLnBrk="0" hangingPunct="0">
              <a:defRPr>
                <a:solidFill>
                  <a:schemeClr val="tx1"/>
                </a:solidFill>
                <a:latin typeface="Gill Sans MT" pitchFamily="34" charset="0"/>
                <a:ea typeface="ＭＳ Ｐゴシック" pitchFamily="34" charset="-128"/>
              </a:defRPr>
            </a:lvl3pPr>
            <a:lvl4pPr marL="1600200" indent="-228600" eaLnBrk="0" hangingPunct="0">
              <a:defRPr>
                <a:solidFill>
                  <a:schemeClr val="tx1"/>
                </a:solidFill>
                <a:latin typeface="Gill Sans MT" pitchFamily="34" charset="0"/>
                <a:ea typeface="ＭＳ Ｐゴシック" pitchFamily="34" charset="-128"/>
              </a:defRPr>
            </a:lvl4pPr>
            <a:lvl5pPr marL="2057400" indent="-228600" eaLnBrk="0" hangingPunct="0">
              <a:defRPr>
                <a:solidFill>
                  <a:schemeClr val="tx1"/>
                </a:solidFill>
                <a:latin typeface="Gill Sans MT"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9pPr>
          </a:lstStyle>
          <a:p>
            <a:pPr eaLnBrk="1" hangingPunct="1"/>
            <a:r>
              <a:rPr lang="en-US" altLang="en-US" sz="1400">
                <a:latin typeface="Arial" panose="020B0604020202020204" pitchFamily="34" charset="0"/>
                <a:cs typeface="Arial" panose="020B0604020202020204" pitchFamily="34" charset="0"/>
              </a:rPr>
              <a:t>AADOCR</a:t>
            </a:r>
          </a:p>
          <a:p>
            <a:pPr eaLnBrk="1" hangingPunct="1"/>
            <a:r>
              <a:rPr lang="en-US" altLang="en-US" sz="1400">
                <a:latin typeface="Arial" panose="020B0604020202020204" pitchFamily="34" charset="0"/>
                <a:cs typeface="Arial" panose="020B0604020202020204" pitchFamily="34" charset="0"/>
              </a:rPr>
              <a:t>CADR</a:t>
            </a:r>
          </a:p>
          <a:p>
            <a:pPr eaLnBrk="1" hangingPunct="1"/>
            <a:r>
              <a:rPr lang="en-US" altLang="en-US" sz="1400">
                <a:latin typeface="Arial" panose="020B0604020202020204" pitchFamily="34" charset="0"/>
                <a:cs typeface="Arial" panose="020B0604020202020204" pitchFamily="34" charset="0"/>
              </a:rPr>
              <a:t>Mexican</a:t>
            </a:r>
          </a:p>
        </p:txBody>
      </p:sp>
      <p:sp>
        <p:nvSpPr>
          <p:cNvPr id="6" name="TextBox 8">
            <a:extLst>
              <a:ext uri="{FF2B5EF4-FFF2-40B4-BE49-F238E27FC236}">
                <a16:creationId xmlns:a16="http://schemas.microsoft.com/office/drawing/2014/main" id="{E3D19178-C3C4-CF3E-E8D7-4D6DF5FBE048}"/>
              </a:ext>
            </a:extLst>
          </p:cNvPr>
          <p:cNvSpPr txBox="1">
            <a:spLocks noChangeArrowheads="1"/>
          </p:cNvSpPr>
          <p:nvPr/>
        </p:nvSpPr>
        <p:spPr bwMode="auto">
          <a:xfrm>
            <a:off x="5469811" y="2255243"/>
            <a:ext cx="1120563"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ill Sans MT" pitchFamily="34" charset="0"/>
                <a:ea typeface="ＭＳ Ｐゴシック" pitchFamily="34" charset="-128"/>
              </a:defRPr>
            </a:lvl1pPr>
            <a:lvl2pPr marL="742950" indent="-285750" eaLnBrk="0" hangingPunct="0">
              <a:defRPr>
                <a:solidFill>
                  <a:schemeClr val="tx1"/>
                </a:solidFill>
                <a:latin typeface="Gill Sans MT" pitchFamily="34" charset="0"/>
                <a:ea typeface="ＭＳ Ｐゴシック" pitchFamily="34" charset="-128"/>
              </a:defRPr>
            </a:lvl2pPr>
            <a:lvl3pPr marL="1143000" indent="-228600" eaLnBrk="0" hangingPunct="0">
              <a:defRPr>
                <a:solidFill>
                  <a:schemeClr val="tx1"/>
                </a:solidFill>
                <a:latin typeface="Gill Sans MT" pitchFamily="34" charset="0"/>
                <a:ea typeface="ＭＳ Ｐゴシック" pitchFamily="34" charset="-128"/>
              </a:defRPr>
            </a:lvl3pPr>
            <a:lvl4pPr marL="1600200" indent="-228600" eaLnBrk="0" hangingPunct="0">
              <a:defRPr>
                <a:solidFill>
                  <a:schemeClr val="tx1"/>
                </a:solidFill>
                <a:latin typeface="Gill Sans MT" pitchFamily="34" charset="0"/>
                <a:ea typeface="ＭＳ Ｐゴシック" pitchFamily="34" charset="-128"/>
              </a:defRPr>
            </a:lvl4pPr>
            <a:lvl5pPr marL="2057400" indent="-228600" eaLnBrk="0" hangingPunct="0">
              <a:defRPr>
                <a:solidFill>
                  <a:schemeClr val="tx1"/>
                </a:solidFill>
                <a:latin typeface="Gill Sans MT"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9pPr>
          </a:lstStyle>
          <a:p>
            <a:pPr eaLnBrk="1" hangingPunct="1"/>
            <a:r>
              <a:rPr lang="en-US" altLang="en-US" sz="1400">
                <a:latin typeface="Arial" panose="020B0604020202020204" pitchFamily="34" charset="0"/>
                <a:cs typeface="Arial" panose="020B0604020202020204" pitchFamily="34" charset="0"/>
              </a:rPr>
              <a:t>Argentine</a:t>
            </a:r>
          </a:p>
          <a:p>
            <a:pPr eaLnBrk="1" hangingPunct="1"/>
            <a:r>
              <a:rPr lang="en-US" altLang="en-US" sz="1400">
                <a:latin typeface="Arial" panose="020B0604020202020204" pitchFamily="34" charset="0"/>
                <a:cs typeface="Arial" panose="020B0604020202020204" pitchFamily="34" charset="0"/>
              </a:rPr>
              <a:t>Brazilian</a:t>
            </a:r>
          </a:p>
          <a:p>
            <a:pPr eaLnBrk="1" hangingPunct="1"/>
            <a:r>
              <a:rPr lang="en-US" altLang="en-US" sz="1400">
                <a:latin typeface="Arial" panose="020B0604020202020204" pitchFamily="34" charset="0"/>
                <a:cs typeface="Arial" panose="020B0604020202020204" pitchFamily="34" charset="0"/>
              </a:rPr>
              <a:t>Chilean</a:t>
            </a:r>
          </a:p>
          <a:p>
            <a:pPr eaLnBrk="1" hangingPunct="1"/>
            <a:r>
              <a:rPr lang="en-US" altLang="en-US" sz="1400">
                <a:latin typeface="Arial" panose="020B0604020202020204" pitchFamily="34" charset="0"/>
                <a:cs typeface="Arial" panose="020B0604020202020204" pitchFamily="34" charset="0"/>
              </a:rPr>
              <a:t>Colombian</a:t>
            </a:r>
          </a:p>
          <a:p>
            <a:pPr eaLnBrk="1" hangingPunct="1"/>
            <a:r>
              <a:rPr lang="en-US" altLang="en-US" sz="1400">
                <a:latin typeface="Arial" panose="020B0604020202020204" pitchFamily="34" charset="0"/>
                <a:cs typeface="Arial" panose="020B0604020202020204" pitchFamily="34" charset="0"/>
              </a:rPr>
              <a:t>Peruvian</a:t>
            </a:r>
          </a:p>
          <a:p>
            <a:pPr eaLnBrk="1" hangingPunct="1"/>
            <a:r>
              <a:rPr lang="en-US" altLang="en-US" sz="1400">
                <a:latin typeface="Arial" panose="020B0604020202020204" pitchFamily="34" charset="0"/>
                <a:cs typeface="Arial" panose="020B0604020202020204" pitchFamily="34" charset="0"/>
              </a:rPr>
              <a:t>Uruguayan</a:t>
            </a:r>
          </a:p>
          <a:p>
            <a:pPr eaLnBrk="1" hangingPunct="1"/>
            <a:r>
              <a:rPr lang="en-US" altLang="en-US" sz="1400">
                <a:latin typeface="Arial" panose="020B0604020202020204" pitchFamily="34" charset="0"/>
                <a:cs typeface="Arial" panose="020B0604020202020204" pitchFamily="34" charset="0"/>
              </a:rPr>
              <a:t>Venezuelan</a:t>
            </a:r>
          </a:p>
          <a:p>
            <a:pPr eaLnBrk="1" hangingPunct="1"/>
            <a:r>
              <a:rPr lang="en-US" altLang="en-US" sz="1200" b="1">
                <a:solidFill>
                  <a:srgbClr val="376092"/>
                </a:solidFill>
                <a:latin typeface="Arial" panose="020B0604020202020204" pitchFamily="34" charset="0"/>
                <a:cs typeface="Arial" panose="020B0604020202020204" pitchFamily="34" charset="0"/>
              </a:rPr>
              <a:t>Bolivian</a:t>
            </a:r>
            <a:br>
              <a:rPr lang="en-US" altLang="en-US" sz="1200" b="1">
                <a:solidFill>
                  <a:srgbClr val="376092"/>
                </a:solidFill>
                <a:latin typeface="Arial" panose="020B0604020202020204" pitchFamily="34" charset="0"/>
                <a:cs typeface="Arial" panose="020B0604020202020204" pitchFamily="34" charset="0"/>
              </a:rPr>
            </a:br>
            <a:r>
              <a:rPr lang="en-US" altLang="en-US" sz="1200" b="1">
                <a:solidFill>
                  <a:srgbClr val="376092"/>
                </a:solidFill>
                <a:latin typeface="Arial" panose="020B0604020202020204" pitchFamily="34" charset="0"/>
                <a:cs typeface="Arial" panose="020B0604020202020204" pitchFamily="34" charset="0"/>
              </a:rPr>
              <a:t>Caribbean </a:t>
            </a:r>
            <a:br>
              <a:rPr lang="en-US" altLang="en-US" sz="1200" b="1">
                <a:solidFill>
                  <a:srgbClr val="376092"/>
                </a:solidFill>
                <a:latin typeface="Arial" panose="020B0604020202020204" pitchFamily="34" charset="0"/>
                <a:cs typeface="Arial" panose="020B0604020202020204" pitchFamily="34" charset="0"/>
              </a:rPr>
            </a:br>
            <a:r>
              <a:rPr lang="en-US" altLang="en-US" sz="1200" b="1">
                <a:solidFill>
                  <a:srgbClr val="376092"/>
                </a:solidFill>
                <a:latin typeface="Arial" panose="020B0604020202020204" pitchFamily="34" charset="0"/>
                <a:cs typeface="Arial" panose="020B0604020202020204" pitchFamily="34" charset="0"/>
              </a:rPr>
              <a:t>Costa Rican</a:t>
            </a:r>
          </a:p>
          <a:p>
            <a:pPr eaLnBrk="1" hangingPunct="1"/>
            <a:r>
              <a:rPr lang="en-US" altLang="en-US" sz="1200" b="1">
                <a:solidFill>
                  <a:srgbClr val="376092"/>
                </a:solidFill>
                <a:latin typeface="Arial" panose="020B0604020202020204" pitchFamily="34" charset="0"/>
                <a:cs typeface="Arial" panose="020B0604020202020204" pitchFamily="34" charset="0"/>
              </a:rPr>
              <a:t>Ecuadorian</a:t>
            </a:r>
          </a:p>
          <a:p>
            <a:pPr eaLnBrk="1" hangingPunct="1"/>
            <a:r>
              <a:rPr lang="en-US" altLang="en-US" sz="1200" b="1">
                <a:solidFill>
                  <a:srgbClr val="376092"/>
                </a:solidFill>
                <a:latin typeface="Arial" panose="020B0604020202020204" pitchFamily="34" charset="0"/>
                <a:cs typeface="Arial" panose="020B0604020202020204" pitchFamily="34" charset="0"/>
              </a:rPr>
              <a:t>Guatemalan</a:t>
            </a:r>
          </a:p>
          <a:p>
            <a:pPr eaLnBrk="1" hangingPunct="1"/>
            <a:r>
              <a:rPr lang="en-US" altLang="en-US" sz="1200" b="1">
                <a:solidFill>
                  <a:srgbClr val="376092"/>
                </a:solidFill>
                <a:latin typeface="Arial" panose="020B0604020202020204" pitchFamily="34" charset="0"/>
                <a:cs typeface="Arial" panose="020B0604020202020204" pitchFamily="34" charset="0"/>
              </a:rPr>
              <a:t>Panamanian</a:t>
            </a:r>
          </a:p>
          <a:p>
            <a:pPr eaLnBrk="1" hangingPunct="1"/>
            <a:r>
              <a:rPr lang="en-US" altLang="en-US" sz="1200" b="1">
                <a:solidFill>
                  <a:srgbClr val="376092"/>
                </a:solidFill>
                <a:latin typeface="Arial" panose="020B0604020202020204" pitchFamily="34" charset="0"/>
                <a:cs typeface="Arial" panose="020B0604020202020204" pitchFamily="34" charset="0"/>
              </a:rPr>
              <a:t>Paraguayan</a:t>
            </a:r>
          </a:p>
        </p:txBody>
      </p:sp>
      <p:sp>
        <p:nvSpPr>
          <p:cNvPr id="8" name="TextBox 9">
            <a:extLst>
              <a:ext uri="{FF2B5EF4-FFF2-40B4-BE49-F238E27FC236}">
                <a16:creationId xmlns:a16="http://schemas.microsoft.com/office/drawing/2014/main" id="{4B9E8F53-D65E-99F7-8B19-6D464A8552DE}"/>
              </a:ext>
            </a:extLst>
          </p:cNvPr>
          <p:cNvSpPr txBox="1">
            <a:spLocks noChangeArrowheads="1"/>
          </p:cNvSpPr>
          <p:nvPr/>
        </p:nvSpPr>
        <p:spPr bwMode="auto">
          <a:xfrm>
            <a:off x="8879333" y="2255243"/>
            <a:ext cx="126028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ill Sans MT" pitchFamily="34" charset="0"/>
                <a:ea typeface="ＭＳ Ｐゴシック" pitchFamily="34" charset="-128"/>
              </a:defRPr>
            </a:lvl1pPr>
            <a:lvl2pPr marL="742950" indent="-285750" eaLnBrk="0" hangingPunct="0">
              <a:defRPr>
                <a:solidFill>
                  <a:schemeClr val="tx1"/>
                </a:solidFill>
                <a:latin typeface="Gill Sans MT" pitchFamily="34" charset="0"/>
                <a:ea typeface="ＭＳ Ｐゴシック" pitchFamily="34" charset="-128"/>
              </a:defRPr>
            </a:lvl2pPr>
            <a:lvl3pPr marL="1143000" indent="-228600" eaLnBrk="0" hangingPunct="0">
              <a:defRPr>
                <a:solidFill>
                  <a:schemeClr val="tx1"/>
                </a:solidFill>
                <a:latin typeface="Gill Sans MT" pitchFamily="34" charset="0"/>
                <a:ea typeface="ＭＳ Ｐゴシック" pitchFamily="34" charset="-128"/>
              </a:defRPr>
            </a:lvl3pPr>
            <a:lvl4pPr marL="1600200" indent="-228600" eaLnBrk="0" hangingPunct="0">
              <a:defRPr>
                <a:solidFill>
                  <a:schemeClr val="tx1"/>
                </a:solidFill>
                <a:latin typeface="Gill Sans MT" pitchFamily="34" charset="0"/>
                <a:ea typeface="ＭＳ Ｐゴシック" pitchFamily="34" charset="-128"/>
              </a:defRPr>
            </a:lvl4pPr>
            <a:lvl5pPr marL="2057400" indent="-228600" eaLnBrk="0" hangingPunct="0">
              <a:defRPr>
                <a:solidFill>
                  <a:schemeClr val="tx1"/>
                </a:solidFill>
                <a:latin typeface="Gill Sans MT"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9pPr>
          </a:lstStyle>
          <a:p>
            <a:pPr eaLnBrk="1" hangingPunct="1"/>
            <a:r>
              <a:rPr lang="en-US" altLang="en-US" sz="1400">
                <a:latin typeface="Arial" panose="020B0604020202020204" pitchFamily="34" charset="0"/>
                <a:cs typeface="Arial" panose="020B0604020202020204" pitchFamily="34" charset="0"/>
              </a:rPr>
              <a:t>British</a:t>
            </a:r>
          </a:p>
          <a:p>
            <a:pPr eaLnBrk="1" hangingPunct="1"/>
            <a:r>
              <a:rPr lang="en-US" altLang="en-US" sz="1400">
                <a:latin typeface="Arial" panose="020B0604020202020204" pitchFamily="34" charset="0"/>
                <a:cs typeface="Arial" panose="020B0604020202020204" pitchFamily="34" charset="0"/>
              </a:rPr>
              <a:t>CED</a:t>
            </a:r>
          </a:p>
          <a:p>
            <a:pPr eaLnBrk="1" hangingPunct="1"/>
            <a:r>
              <a:rPr lang="en-US" altLang="en-US" sz="1400">
                <a:latin typeface="Arial" panose="020B0604020202020204" pitchFamily="34" charset="0"/>
                <a:cs typeface="Arial" panose="020B0604020202020204" pitchFamily="34" charset="0"/>
              </a:rPr>
              <a:t>Irish</a:t>
            </a:r>
          </a:p>
          <a:p>
            <a:pPr eaLnBrk="1" hangingPunct="1"/>
            <a:r>
              <a:rPr lang="en-US" altLang="en-US" sz="1400">
                <a:latin typeface="Arial" panose="020B0604020202020204" pitchFamily="34" charset="0"/>
                <a:cs typeface="Arial" panose="020B0604020202020204" pitchFamily="34" charset="0"/>
              </a:rPr>
              <a:t>Israeli</a:t>
            </a:r>
          </a:p>
          <a:p>
            <a:pPr eaLnBrk="1" hangingPunct="1"/>
            <a:r>
              <a:rPr lang="en-US" altLang="en-US" sz="1400">
                <a:latin typeface="Arial" panose="020B0604020202020204" pitchFamily="34" charset="0"/>
                <a:cs typeface="Arial" panose="020B0604020202020204" pitchFamily="34" charset="0"/>
              </a:rPr>
              <a:t>Scandinavian</a:t>
            </a:r>
          </a:p>
          <a:p>
            <a:pPr eaLnBrk="1" hangingPunct="1"/>
            <a:r>
              <a:rPr lang="en-US" altLang="en-US" sz="1200" b="1">
                <a:solidFill>
                  <a:srgbClr val="376092"/>
                </a:solidFill>
                <a:latin typeface="Arial" panose="020B0604020202020204" pitchFamily="34" charset="0"/>
                <a:cs typeface="Arial" panose="020B0604020202020204" pitchFamily="34" charset="0"/>
              </a:rPr>
              <a:t>Russian</a:t>
            </a:r>
          </a:p>
        </p:txBody>
      </p:sp>
      <p:sp>
        <p:nvSpPr>
          <p:cNvPr id="9" name="TextBox 10">
            <a:extLst>
              <a:ext uri="{FF2B5EF4-FFF2-40B4-BE49-F238E27FC236}">
                <a16:creationId xmlns:a16="http://schemas.microsoft.com/office/drawing/2014/main" id="{5E494D59-8E1E-29D6-EE59-A223B3A3DBAE}"/>
              </a:ext>
            </a:extLst>
          </p:cNvPr>
          <p:cNvSpPr txBox="1">
            <a:spLocks noChangeArrowheads="1"/>
          </p:cNvSpPr>
          <p:nvPr/>
        </p:nvSpPr>
        <p:spPr bwMode="auto">
          <a:xfrm>
            <a:off x="1634843" y="2253423"/>
            <a:ext cx="2096925"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ill Sans MT" pitchFamily="34" charset="0"/>
                <a:ea typeface="ＭＳ Ｐゴシック" pitchFamily="34" charset="-128"/>
              </a:defRPr>
            </a:lvl1pPr>
            <a:lvl2pPr marL="742950" indent="-285750" eaLnBrk="0" hangingPunct="0">
              <a:defRPr>
                <a:solidFill>
                  <a:schemeClr val="tx1"/>
                </a:solidFill>
                <a:latin typeface="Gill Sans MT" pitchFamily="34" charset="0"/>
                <a:ea typeface="ＭＳ Ｐゴシック" pitchFamily="34" charset="-128"/>
              </a:defRPr>
            </a:lvl2pPr>
            <a:lvl3pPr marL="1143000" indent="-228600" eaLnBrk="0" hangingPunct="0">
              <a:defRPr>
                <a:solidFill>
                  <a:schemeClr val="tx1"/>
                </a:solidFill>
                <a:latin typeface="Gill Sans MT" pitchFamily="34" charset="0"/>
                <a:ea typeface="ＭＳ Ｐゴシック" pitchFamily="34" charset="-128"/>
              </a:defRPr>
            </a:lvl3pPr>
            <a:lvl4pPr marL="1600200" indent="-228600" eaLnBrk="0" hangingPunct="0">
              <a:defRPr>
                <a:solidFill>
                  <a:schemeClr val="tx1"/>
                </a:solidFill>
                <a:latin typeface="Gill Sans MT" pitchFamily="34" charset="0"/>
                <a:ea typeface="ＭＳ Ｐゴシック" pitchFamily="34" charset="-128"/>
              </a:defRPr>
            </a:lvl4pPr>
            <a:lvl5pPr marL="2057400" indent="-228600" eaLnBrk="0" hangingPunct="0">
              <a:defRPr>
                <a:solidFill>
                  <a:schemeClr val="tx1"/>
                </a:solidFill>
                <a:latin typeface="Gill Sans MT"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9pPr>
          </a:lstStyle>
          <a:p>
            <a:pPr eaLnBrk="1" hangingPunct="1"/>
            <a:r>
              <a:rPr lang="en-US" altLang="en-US" sz="1400">
                <a:latin typeface="Arial" panose="020B0604020202020204" pitchFamily="34" charset="0"/>
                <a:cs typeface="Arial" panose="020B0604020202020204" pitchFamily="34" charset="0"/>
              </a:rPr>
              <a:t>East &amp; Southern African</a:t>
            </a:r>
          </a:p>
          <a:p>
            <a:pPr eaLnBrk="1" hangingPunct="1"/>
            <a:r>
              <a:rPr lang="en-US" altLang="en-US" sz="1400">
                <a:latin typeface="Arial" panose="020B0604020202020204" pitchFamily="34" charset="0"/>
                <a:cs typeface="Arial" panose="020B0604020202020204" pitchFamily="34" charset="0"/>
              </a:rPr>
              <a:t>Iranian</a:t>
            </a:r>
          </a:p>
          <a:p>
            <a:pPr eaLnBrk="1" hangingPunct="1"/>
            <a:r>
              <a:rPr lang="en-US" altLang="en-US" sz="1400">
                <a:latin typeface="Arial" panose="020B0604020202020204" pitchFamily="34" charset="0"/>
                <a:cs typeface="Arial" panose="020B0604020202020204" pitchFamily="34" charset="0"/>
              </a:rPr>
              <a:t>Iraqi</a:t>
            </a:r>
          </a:p>
          <a:p>
            <a:pPr eaLnBrk="1" hangingPunct="1"/>
            <a:r>
              <a:rPr lang="en-US" altLang="en-US" sz="1400">
                <a:latin typeface="Arial" panose="020B0604020202020204" pitchFamily="34" charset="0"/>
                <a:cs typeface="Arial" panose="020B0604020202020204" pitchFamily="34" charset="0"/>
              </a:rPr>
              <a:t>Kuwaiti</a:t>
            </a:r>
          </a:p>
          <a:p>
            <a:pPr eaLnBrk="1" hangingPunct="1"/>
            <a:r>
              <a:rPr lang="en-US" altLang="en-US" sz="1400">
                <a:latin typeface="Arial" panose="020B0604020202020204" pitchFamily="34" charset="0"/>
                <a:cs typeface="Arial" panose="020B0604020202020204" pitchFamily="34" charset="0"/>
              </a:rPr>
              <a:t>Nigerian</a:t>
            </a:r>
          </a:p>
          <a:p>
            <a:pPr eaLnBrk="1" hangingPunct="1"/>
            <a:r>
              <a:rPr lang="en-US" altLang="en-US" sz="1400">
                <a:latin typeface="Arial" panose="020B0604020202020204" pitchFamily="34" charset="0"/>
                <a:cs typeface="Arial" panose="020B0604020202020204" pitchFamily="34" charset="0"/>
              </a:rPr>
              <a:t>Saudi Arabian</a:t>
            </a:r>
          </a:p>
          <a:p>
            <a:pPr eaLnBrk="1" hangingPunct="1"/>
            <a:r>
              <a:rPr lang="en-US" altLang="en-US" sz="1400">
                <a:latin typeface="Arial" panose="020B0604020202020204" pitchFamily="34" charset="0"/>
                <a:cs typeface="Arial" panose="020B0604020202020204" pitchFamily="34" charset="0"/>
              </a:rPr>
              <a:t>South African</a:t>
            </a:r>
          </a:p>
          <a:p>
            <a:pPr eaLnBrk="1" hangingPunct="1"/>
            <a:r>
              <a:rPr lang="en-US" altLang="en-US" sz="1200" b="1">
                <a:solidFill>
                  <a:srgbClr val="376092"/>
                </a:solidFill>
                <a:latin typeface="Arial" panose="020B0604020202020204" pitchFamily="34" charset="0"/>
                <a:cs typeface="Arial" panose="020B0604020202020204" pitchFamily="34" charset="0"/>
              </a:rPr>
              <a:t>Egyptian</a:t>
            </a:r>
          </a:p>
          <a:p>
            <a:pPr eaLnBrk="1" hangingPunct="1"/>
            <a:r>
              <a:rPr lang="en-US" altLang="en-US" sz="1200" b="1">
                <a:solidFill>
                  <a:srgbClr val="376092"/>
                </a:solidFill>
                <a:latin typeface="Arial" panose="020B0604020202020204" pitchFamily="34" charset="0"/>
                <a:cs typeface="Arial" panose="020B0604020202020204" pitchFamily="34" charset="0"/>
              </a:rPr>
              <a:t>Jordanian</a:t>
            </a:r>
          </a:p>
          <a:p>
            <a:pPr eaLnBrk="1" hangingPunct="1"/>
            <a:r>
              <a:rPr lang="en-US" altLang="en-US" sz="1200" b="1">
                <a:solidFill>
                  <a:srgbClr val="376092"/>
                </a:solidFill>
                <a:latin typeface="Arial" panose="020B0604020202020204" pitchFamily="34" charset="0"/>
                <a:cs typeface="Arial" panose="020B0604020202020204" pitchFamily="34" charset="0"/>
              </a:rPr>
              <a:t>Lebanese</a:t>
            </a:r>
          </a:p>
          <a:p>
            <a:pPr eaLnBrk="1" hangingPunct="1"/>
            <a:r>
              <a:rPr lang="en-US" altLang="en-US" sz="1200" b="1">
                <a:solidFill>
                  <a:srgbClr val="376092"/>
                </a:solidFill>
                <a:latin typeface="Arial" panose="020B0604020202020204" pitchFamily="34" charset="0"/>
                <a:cs typeface="Arial" panose="020B0604020202020204" pitchFamily="34" charset="0"/>
              </a:rPr>
              <a:t>Libyan</a:t>
            </a:r>
          </a:p>
          <a:p>
            <a:pPr eaLnBrk="1" hangingPunct="1"/>
            <a:r>
              <a:rPr lang="en-US" altLang="en-US" sz="1200" b="1">
                <a:solidFill>
                  <a:srgbClr val="376092"/>
                </a:solidFill>
                <a:latin typeface="Arial" panose="020B0604020202020204" pitchFamily="34" charset="0"/>
                <a:cs typeface="Arial" panose="020B0604020202020204" pitchFamily="34" charset="0"/>
              </a:rPr>
              <a:t>Palestinian</a:t>
            </a:r>
            <a:br>
              <a:rPr lang="en-US" altLang="en-US" sz="1200" b="1">
                <a:solidFill>
                  <a:srgbClr val="376092"/>
                </a:solidFill>
                <a:latin typeface="Arial" panose="020B0604020202020204" pitchFamily="34" charset="0"/>
                <a:cs typeface="Arial" panose="020B0604020202020204" pitchFamily="34" charset="0"/>
              </a:rPr>
            </a:br>
            <a:r>
              <a:rPr lang="en-US" altLang="en-US" sz="1200" b="1">
                <a:solidFill>
                  <a:srgbClr val="376092"/>
                </a:solidFill>
                <a:latin typeface="Arial" panose="020B0604020202020204" pitchFamily="34" charset="0"/>
                <a:cs typeface="Arial" panose="020B0604020202020204" pitchFamily="34" charset="0"/>
              </a:rPr>
              <a:t>Qatari</a:t>
            </a:r>
          </a:p>
          <a:p>
            <a:pPr eaLnBrk="1" hangingPunct="1"/>
            <a:r>
              <a:rPr lang="en-US" altLang="en-US" sz="1200" b="1">
                <a:solidFill>
                  <a:srgbClr val="376092"/>
                </a:solidFill>
                <a:latin typeface="Arial" panose="020B0604020202020204" pitchFamily="34" charset="0"/>
                <a:cs typeface="Arial" panose="020B0604020202020204" pitchFamily="34" charset="0"/>
              </a:rPr>
              <a:t>Sudanese</a:t>
            </a:r>
          </a:p>
          <a:p>
            <a:pPr eaLnBrk="1" hangingPunct="1"/>
            <a:r>
              <a:rPr lang="en-US" altLang="en-US" sz="1200" b="1">
                <a:solidFill>
                  <a:srgbClr val="376092"/>
                </a:solidFill>
                <a:latin typeface="Arial" panose="020B0604020202020204" pitchFamily="34" charset="0"/>
                <a:cs typeface="Arial" panose="020B0604020202020204" pitchFamily="34" charset="0"/>
              </a:rPr>
              <a:t>Syrian</a:t>
            </a:r>
          </a:p>
          <a:p>
            <a:pPr eaLnBrk="1" hangingPunct="1"/>
            <a:r>
              <a:rPr lang="en-US" altLang="en-US" sz="1200" b="1">
                <a:solidFill>
                  <a:srgbClr val="376092"/>
                </a:solidFill>
                <a:latin typeface="Arial" panose="020B0604020202020204" pitchFamily="34" charset="0"/>
                <a:cs typeface="Arial" panose="020B0604020202020204" pitchFamily="34" charset="0"/>
              </a:rPr>
              <a:t>Tunisian</a:t>
            </a:r>
            <a:br>
              <a:rPr lang="en-US" altLang="en-US" sz="1200" b="1">
                <a:solidFill>
                  <a:srgbClr val="376092"/>
                </a:solidFill>
                <a:latin typeface="Arial" panose="020B0604020202020204" pitchFamily="34" charset="0"/>
                <a:cs typeface="Arial" panose="020B0604020202020204" pitchFamily="34" charset="0"/>
              </a:rPr>
            </a:br>
            <a:r>
              <a:rPr lang="en-US" altLang="en-US" sz="1200" b="1">
                <a:solidFill>
                  <a:srgbClr val="376092"/>
                </a:solidFill>
                <a:latin typeface="Arial" panose="020B0604020202020204" pitchFamily="34" charset="0"/>
                <a:cs typeface="Arial" panose="020B0604020202020204" pitchFamily="34" charset="0"/>
              </a:rPr>
              <a:t>United Arab Emirates</a:t>
            </a:r>
          </a:p>
        </p:txBody>
      </p:sp>
      <p:sp>
        <p:nvSpPr>
          <p:cNvPr id="10" name="TextBox 11">
            <a:extLst>
              <a:ext uri="{FF2B5EF4-FFF2-40B4-BE49-F238E27FC236}">
                <a16:creationId xmlns:a16="http://schemas.microsoft.com/office/drawing/2014/main" id="{84314890-2A56-F39D-2CC4-05499090D544}"/>
              </a:ext>
            </a:extLst>
          </p:cNvPr>
          <p:cNvSpPr txBox="1">
            <a:spLocks noChangeArrowheads="1"/>
          </p:cNvSpPr>
          <p:nvPr/>
        </p:nvSpPr>
        <p:spPr bwMode="auto">
          <a:xfrm>
            <a:off x="3907035" y="2257152"/>
            <a:ext cx="96051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ill Sans MT" pitchFamily="34" charset="0"/>
                <a:ea typeface="ＭＳ Ｐゴシック" pitchFamily="34" charset="-128"/>
              </a:defRPr>
            </a:lvl1pPr>
            <a:lvl2pPr marL="742950" indent="-285750" eaLnBrk="0" hangingPunct="0">
              <a:defRPr>
                <a:solidFill>
                  <a:schemeClr val="tx1"/>
                </a:solidFill>
                <a:latin typeface="Gill Sans MT" pitchFamily="34" charset="0"/>
                <a:ea typeface="ＭＳ Ｐゴシック" pitchFamily="34" charset="-128"/>
              </a:defRPr>
            </a:lvl2pPr>
            <a:lvl3pPr marL="1143000" indent="-228600" eaLnBrk="0" hangingPunct="0">
              <a:defRPr>
                <a:solidFill>
                  <a:schemeClr val="tx1"/>
                </a:solidFill>
                <a:latin typeface="Gill Sans MT" pitchFamily="34" charset="0"/>
                <a:ea typeface="ＭＳ Ｐゴシック" pitchFamily="34" charset="-128"/>
              </a:defRPr>
            </a:lvl3pPr>
            <a:lvl4pPr marL="1600200" indent="-228600" eaLnBrk="0" hangingPunct="0">
              <a:defRPr>
                <a:solidFill>
                  <a:schemeClr val="tx1"/>
                </a:solidFill>
                <a:latin typeface="Gill Sans MT" pitchFamily="34" charset="0"/>
                <a:ea typeface="ＭＳ Ｐゴシック" pitchFamily="34" charset="-128"/>
              </a:defRPr>
            </a:lvl4pPr>
            <a:lvl5pPr marL="2057400" indent="-228600" eaLnBrk="0" hangingPunct="0">
              <a:defRPr>
                <a:solidFill>
                  <a:schemeClr val="tx1"/>
                </a:solidFill>
                <a:latin typeface="Gill Sans MT"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9pPr>
          </a:lstStyle>
          <a:p>
            <a:pPr eaLnBrk="1" hangingPunct="1"/>
            <a:r>
              <a:rPr lang="en-US" altLang="en-US" sz="1400">
                <a:latin typeface="Arial" panose="020B0604020202020204" pitchFamily="34" charset="0"/>
                <a:cs typeface="Arial" panose="020B0604020202020204" pitchFamily="34" charset="0"/>
              </a:rPr>
              <a:t>ANZ</a:t>
            </a:r>
            <a:br>
              <a:rPr lang="en-US" altLang="en-US" sz="1400">
                <a:latin typeface="Arial" panose="020B0604020202020204" pitchFamily="34" charset="0"/>
                <a:cs typeface="Arial" panose="020B0604020202020204" pitchFamily="34" charset="0"/>
              </a:rPr>
            </a:br>
            <a:r>
              <a:rPr lang="en-US" altLang="en-US" sz="1400">
                <a:latin typeface="Arial" panose="020B0604020202020204" pitchFamily="34" charset="0"/>
                <a:cs typeface="Arial" panose="020B0604020202020204" pitchFamily="34" charset="0"/>
              </a:rPr>
              <a:t>Chinese</a:t>
            </a:r>
          </a:p>
          <a:p>
            <a:pPr eaLnBrk="1" hangingPunct="1"/>
            <a:r>
              <a:rPr lang="en-US" altLang="en-US" sz="1400">
                <a:latin typeface="Arial" panose="020B0604020202020204" pitchFamily="34" charset="0"/>
                <a:cs typeface="Arial" panose="020B0604020202020204" pitchFamily="34" charset="0"/>
              </a:rPr>
              <a:t>Indian</a:t>
            </a:r>
          </a:p>
          <a:p>
            <a:pPr eaLnBrk="1" hangingPunct="1"/>
            <a:r>
              <a:rPr lang="en-US" altLang="en-US" sz="1400">
                <a:latin typeface="Arial" panose="020B0604020202020204" pitchFamily="34" charset="0"/>
                <a:cs typeface="Arial" panose="020B0604020202020204" pitchFamily="34" charset="0"/>
              </a:rPr>
              <a:t>Japanese</a:t>
            </a:r>
          </a:p>
          <a:p>
            <a:pPr eaLnBrk="1" hangingPunct="1"/>
            <a:r>
              <a:rPr lang="en-US" altLang="en-US" sz="1400">
                <a:latin typeface="Arial" panose="020B0604020202020204" pitchFamily="34" charset="0"/>
                <a:cs typeface="Arial" panose="020B0604020202020204" pitchFamily="34" charset="0"/>
              </a:rPr>
              <a:t>Korean</a:t>
            </a:r>
          </a:p>
          <a:p>
            <a:pPr eaLnBrk="1" hangingPunct="1"/>
            <a:r>
              <a:rPr lang="en-US" altLang="en-US" sz="1400">
                <a:latin typeface="Arial" panose="020B0604020202020204" pitchFamily="34" charset="0"/>
                <a:cs typeface="Arial" panose="020B0604020202020204" pitchFamily="34" charset="0"/>
              </a:rPr>
              <a:t>SEA</a:t>
            </a:r>
          </a:p>
          <a:p>
            <a:pPr eaLnBrk="1" hangingPunct="1"/>
            <a:r>
              <a:rPr lang="en-US" altLang="en-US" sz="1200" b="1">
                <a:solidFill>
                  <a:srgbClr val="376092"/>
                </a:solidFill>
                <a:latin typeface="Arial" panose="020B0604020202020204" pitchFamily="34" charset="0"/>
                <a:cs typeface="Arial" panose="020B0604020202020204" pitchFamily="34" charset="0"/>
              </a:rPr>
              <a:t>Mongolian</a:t>
            </a:r>
          </a:p>
          <a:p>
            <a:pPr eaLnBrk="1" hangingPunct="1"/>
            <a:r>
              <a:rPr lang="en-US" altLang="en-US" sz="1200" b="1">
                <a:solidFill>
                  <a:srgbClr val="376092"/>
                </a:solidFill>
                <a:latin typeface="Arial" panose="020B0604020202020204" pitchFamily="34" charset="0"/>
                <a:cs typeface="Arial" panose="020B0604020202020204" pitchFamily="34" charset="0"/>
              </a:rPr>
              <a:t>Pakistani</a:t>
            </a:r>
          </a:p>
        </p:txBody>
      </p:sp>
      <p:sp>
        <p:nvSpPr>
          <p:cNvPr id="11" name="TextBox 2">
            <a:extLst>
              <a:ext uri="{FF2B5EF4-FFF2-40B4-BE49-F238E27FC236}">
                <a16:creationId xmlns:a16="http://schemas.microsoft.com/office/drawing/2014/main" id="{BFF26CF1-1512-626E-7774-9A05B8BF038D}"/>
              </a:ext>
            </a:extLst>
          </p:cNvPr>
          <p:cNvSpPr txBox="1">
            <a:spLocks noChangeArrowheads="1"/>
          </p:cNvSpPr>
          <p:nvPr/>
        </p:nvSpPr>
        <p:spPr bwMode="auto">
          <a:xfrm>
            <a:off x="9254764" y="5268840"/>
            <a:ext cx="1752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ill Sans MT" pitchFamily="34" charset="0"/>
                <a:ea typeface="ＭＳ Ｐゴシック" pitchFamily="34" charset="-128"/>
              </a:defRPr>
            </a:lvl1pPr>
            <a:lvl2pPr marL="742950" indent="-285750" eaLnBrk="0" hangingPunct="0">
              <a:defRPr>
                <a:solidFill>
                  <a:schemeClr val="tx1"/>
                </a:solidFill>
                <a:latin typeface="Gill Sans MT" pitchFamily="34" charset="0"/>
                <a:ea typeface="ＭＳ Ｐゴシック" pitchFamily="34" charset="-128"/>
              </a:defRPr>
            </a:lvl2pPr>
            <a:lvl3pPr marL="1143000" indent="-228600" eaLnBrk="0" hangingPunct="0">
              <a:defRPr>
                <a:solidFill>
                  <a:schemeClr val="tx1"/>
                </a:solidFill>
                <a:latin typeface="Gill Sans MT" pitchFamily="34" charset="0"/>
                <a:ea typeface="ＭＳ Ｐゴシック" pitchFamily="34" charset="-128"/>
              </a:defRPr>
            </a:lvl3pPr>
            <a:lvl4pPr marL="1600200" indent="-228600" eaLnBrk="0" hangingPunct="0">
              <a:defRPr>
                <a:solidFill>
                  <a:schemeClr val="tx1"/>
                </a:solidFill>
                <a:latin typeface="Gill Sans MT" pitchFamily="34" charset="0"/>
                <a:ea typeface="ＭＳ Ｐゴシック" pitchFamily="34" charset="-128"/>
              </a:defRPr>
            </a:lvl4pPr>
            <a:lvl5pPr marL="2057400" indent="-228600" eaLnBrk="0" hangingPunct="0">
              <a:defRPr>
                <a:solidFill>
                  <a:schemeClr val="tx1"/>
                </a:solidFill>
                <a:latin typeface="Gill Sans MT"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9pPr>
          </a:lstStyle>
          <a:p>
            <a:pPr eaLnBrk="1" hangingPunct="1"/>
            <a:r>
              <a:rPr lang="en-US" altLang="en-US" sz="1400">
                <a:latin typeface="Arial" panose="020B0604020202020204" pitchFamily="34" charset="0"/>
                <a:cs typeface="Arial" panose="020B0604020202020204" pitchFamily="34" charset="0"/>
              </a:rPr>
              <a:t>28 Divisions: Black</a:t>
            </a:r>
            <a:br>
              <a:rPr lang="en-US" altLang="en-US" sz="1400">
                <a:latin typeface="Arial" panose="020B0604020202020204" pitchFamily="34" charset="0"/>
                <a:cs typeface="Arial" panose="020B0604020202020204" pitchFamily="34" charset="0"/>
              </a:rPr>
            </a:br>
            <a:r>
              <a:rPr lang="en-US" altLang="en-US" sz="1400" b="1">
                <a:solidFill>
                  <a:srgbClr val="376092"/>
                </a:solidFill>
                <a:latin typeface="Arial" panose="020B0604020202020204" pitchFamily="34" charset="0"/>
                <a:cs typeface="Arial" panose="020B0604020202020204" pitchFamily="34" charset="0"/>
              </a:rPr>
              <a:t>20</a:t>
            </a:r>
            <a:r>
              <a:rPr lang="en-US" altLang="en-US" sz="1400" b="1">
                <a:latin typeface="Arial" panose="020B0604020202020204" pitchFamily="34" charset="0"/>
                <a:cs typeface="Arial" panose="020B0604020202020204" pitchFamily="34" charset="0"/>
              </a:rPr>
              <a:t> </a:t>
            </a:r>
            <a:r>
              <a:rPr lang="en-US" altLang="en-US" sz="1400" b="1">
                <a:solidFill>
                  <a:srgbClr val="376092"/>
                </a:solidFill>
                <a:latin typeface="Arial" panose="020B0604020202020204" pitchFamily="34" charset="0"/>
                <a:cs typeface="Arial" panose="020B0604020202020204" pitchFamily="34" charset="0"/>
              </a:rPr>
              <a:t>Sections: Blue</a:t>
            </a:r>
          </a:p>
        </p:txBody>
      </p:sp>
      <p:sp>
        <p:nvSpPr>
          <p:cNvPr id="12" name="Rectangle 2">
            <a:extLst>
              <a:ext uri="{FF2B5EF4-FFF2-40B4-BE49-F238E27FC236}">
                <a16:creationId xmlns:a16="http://schemas.microsoft.com/office/drawing/2014/main" id="{4732DEF5-F9A1-A6EF-58FB-F4D610F7ACCF}"/>
              </a:ext>
            </a:extLst>
          </p:cNvPr>
          <p:cNvSpPr txBox="1">
            <a:spLocks noChangeArrowheads="1"/>
          </p:cNvSpPr>
          <p:nvPr/>
        </p:nvSpPr>
        <p:spPr>
          <a:xfrm>
            <a:off x="2756228" y="193119"/>
            <a:ext cx="6520072" cy="7386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a:latin typeface="Arial" panose="020B0604020202020204" pitchFamily="34" charset="0"/>
                <a:cs typeface="Arial" panose="020B0604020202020204" pitchFamily="34" charset="0"/>
              </a:rPr>
              <a:t>IADR Regional Structure</a:t>
            </a:r>
          </a:p>
        </p:txBody>
      </p:sp>
      <p:cxnSp>
        <p:nvCxnSpPr>
          <p:cNvPr id="2" name="Straight Connector 1">
            <a:extLst>
              <a:ext uri="{FF2B5EF4-FFF2-40B4-BE49-F238E27FC236}">
                <a16:creationId xmlns:a16="http://schemas.microsoft.com/office/drawing/2014/main" id="{3C5498C1-8B9E-CEEB-E8F8-F7C6739BEFE2}"/>
              </a:ext>
            </a:extLst>
          </p:cNvPr>
          <p:cNvCxnSpPr>
            <a:cxnSpLocks/>
          </p:cNvCxnSpPr>
          <p:nvPr/>
        </p:nvCxnSpPr>
        <p:spPr>
          <a:xfrm>
            <a:off x="2527300" y="6406818"/>
            <a:ext cx="9664700" cy="0"/>
          </a:xfrm>
          <a:prstGeom prst="line">
            <a:avLst/>
          </a:prstGeom>
          <a:ln w="38100" cmpd="sng">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07E2E957-4F6D-8684-5F83-8B83AC1FBB87}"/>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267137" y="6114077"/>
            <a:ext cx="2096825" cy="637435"/>
          </a:xfrm>
          <a:prstGeom prst="rect">
            <a:avLst/>
          </a:prstGeom>
        </p:spPr>
      </p:pic>
      <p:cxnSp>
        <p:nvCxnSpPr>
          <p:cNvPr id="15" name="Straight Connector 14">
            <a:extLst>
              <a:ext uri="{FF2B5EF4-FFF2-40B4-BE49-F238E27FC236}">
                <a16:creationId xmlns:a16="http://schemas.microsoft.com/office/drawing/2014/main" id="{9E03C47A-1C22-BDD6-4DED-5D55A6445F02}"/>
              </a:ext>
            </a:extLst>
          </p:cNvPr>
          <p:cNvCxnSpPr>
            <a:cxnSpLocks/>
          </p:cNvCxnSpPr>
          <p:nvPr/>
        </p:nvCxnSpPr>
        <p:spPr>
          <a:xfrm>
            <a:off x="0" y="6406818"/>
            <a:ext cx="152400" cy="0"/>
          </a:xfrm>
          <a:prstGeom prst="line">
            <a:avLst/>
          </a:prstGeom>
          <a:ln w="38100" cmpd="sng">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9203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white world map with shadow&#10;&#10;Description automatically generated">
            <a:extLst>
              <a:ext uri="{FF2B5EF4-FFF2-40B4-BE49-F238E27FC236}">
                <a16:creationId xmlns:a16="http://schemas.microsoft.com/office/drawing/2014/main" id="{62F06A65-6466-DB96-737E-677E817C4278}"/>
              </a:ext>
            </a:extLst>
          </p:cNvPr>
          <p:cNvPicPr>
            <a:picLocks noChangeAspect="1"/>
          </p:cNvPicPr>
          <p:nvPr/>
        </p:nvPicPr>
        <p:blipFill rotWithShape="1">
          <a:blip r:embed="rId3">
            <a:alphaModFix amt="85000"/>
            <a:extLst>
              <a:ext uri="{28A0092B-C50C-407E-A947-70E740481C1C}">
                <a14:useLocalDpi xmlns:a14="http://schemas.microsoft.com/office/drawing/2010/main" val="0"/>
              </a:ext>
            </a:extLst>
          </a:blip>
          <a:srcRect r="3177" b="3603"/>
          <a:stretch/>
        </p:blipFill>
        <p:spPr>
          <a:xfrm>
            <a:off x="0" y="0"/>
            <a:ext cx="12192000" cy="6857999"/>
          </a:xfrm>
          <a:prstGeom prst="rect">
            <a:avLst/>
          </a:prstGeom>
        </p:spPr>
      </p:pic>
      <p:sp>
        <p:nvSpPr>
          <p:cNvPr id="2" name="TextBox 1">
            <a:extLst>
              <a:ext uri="{FF2B5EF4-FFF2-40B4-BE49-F238E27FC236}">
                <a16:creationId xmlns:a16="http://schemas.microsoft.com/office/drawing/2014/main" id="{2D5E810E-C01D-8F39-E33F-314C2E16336D}"/>
              </a:ext>
            </a:extLst>
          </p:cNvPr>
          <p:cNvSpPr txBox="1"/>
          <p:nvPr/>
        </p:nvSpPr>
        <p:spPr>
          <a:xfrm>
            <a:off x="2524125" y="2437629"/>
            <a:ext cx="1371600" cy="523220"/>
          </a:xfrm>
          <a:prstGeom prst="rect">
            <a:avLst/>
          </a:prstGeom>
          <a:noFill/>
        </p:spPr>
        <p:txBody>
          <a:bodyPr wrap="square" rtlCol="0">
            <a:spAutoFit/>
          </a:bodyPr>
          <a:lstStyle/>
          <a:p>
            <a:r>
              <a:rPr lang="en-US" sz="2800" b="1" dirty="0">
                <a:latin typeface="+mn-lt"/>
              </a:rPr>
              <a:t>3,210                                                                                                                                                                                                                                                                                                                                                                                                                                                                                                                                                                                                                                                                                                                                                                                                                                                                                                                                                                                                                                                                                                                                                                                                                                                                                                                                                                                                                                                                                                                                                                                                                                                                                                                                                                                                                                                                                                                                                                                                                                                                                                                                                                                                                                                                                                                                                                                                                                                                                                                                                                                                                                                                                            </a:t>
            </a:r>
          </a:p>
        </p:txBody>
      </p:sp>
      <p:sp>
        <p:nvSpPr>
          <p:cNvPr id="7" name="TextBox 6">
            <a:extLst>
              <a:ext uri="{FF2B5EF4-FFF2-40B4-BE49-F238E27FC236}">
                <a16:creationId xmlns:a16="http://schemas.microsoft.com/office/drawing/2014/main" id="{3B6917A0-BC8E-15DB-D941-556CA029AAA0}"/>
              </a:ext>
            </a:extLst>
          </p:cNvPr>
          <p:cNvSpPr txBox="1"/>
          <p:nvPr/>
        </p:nvSpPr>
        <p:spPr>
          <a:xfrm>
            <a:off x="3529324" y="4579421"/>
            <a:ext cx="1371600" cy="523220"/>
          </a:xfrm>
          <a:prstGeom prst="rect">
            <a:avLst/>
          </a:prstGeom>
          <a:noFill/>
        </p:spPr>
        <p:txBody>
          <a:bodyPr wrap="square" rtlCol="0">
            <a:spAutoFit/>
          </a:bodyPr>
          <a:lstStyle/>
          <a:p>
            <a:r>
              <a:rPr lang="en-US" sz="2800" b="1" dirty="0">
                <a:latin typeface="+mn-lt"/>
              </a:rPr>
              <a:t>939</a:t>
            </a:r>
          </a:p>
        </p:txBody>
      </p:sp>
      <p:cxnSp>
        <p:nvCxnSpPr>
          <p:cNvPr id="15" name="Straight Connector 14">
            <a:extLst>
              <a:ext uri="{FF2B5EF4-FFF2-40B4-BE49-F238E27FC236}">
                <a16:creationId xmlns:a16="http://schemas.microsoft.com/office/drawing/2014/main" id="{9BD407E4-198B-9A19-C226-194B1338E278}"/>
              </a:ext>
            </a:extLst>
          </p:cNvPr>
          <p:cNvCxnSpPr>
            <a:cxnSpLocks/>
          </p:cNvCxnSpPr>
          <p:nvPr/>
        </p:nvCxnSpPr>
        <p:spPr>
          <a:xfrm>
            <a:off x="2527300" y="6406818"/>
            <a:ext cx="9664700" cy="0"/>
          </a:xfrm>
          <a:prstGeom prst="line">
            <a:avLst/>
          </a:prstGeom>
          <a:ln w="38100" cmpd="sng">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163E37FE-B0E9-89D1-E787-20BDA806C2B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67137" y="6114077"/>
            <a:ext cx="2096825" cy="637435"/>
          </a:xfrm>
          <a:prstGeom prst="rect">
            <a:avLst/>
          </a:prstGeom>
        </p:spPr>
      </p:pic>
      <p:cxnSp>
        <p:nvCxnSpPr>
          <p:cNvPr id="17" name="Straight Connector 16">
            <a:extLst>
              <a:ext uri="{FF2B5EF4-FFF2-40B4-BE49-F238E27FC236}">
                <a16:creationId xmlns:a16="http://schemas.microsoft.com/office/drawing/2014/main" id="{BC3A3763-0C86-63FB-5A68-21D5F5309C0C}"/>
              </a:ext>
            </a:extLst>
          </p:cNvPr>
          <p:cNvCxnSpPr>
            <a:cxnSpLocks/>
          </p:cNvCxnSpPr>
          <p:nvPr/>
        </p:nvCxnSpPr>
        <p:spPr>
          <a:xfrm>
            <a:off x="0" y="6406818"/>
            <a:ext cx="152400" cy="0"/>
          </a:xfrm>
          <a:prstGeom prst="line">
            <a:avLst/>
          </a:prstGeom>
          <a:ln w="38100" cmpd="sng">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19" name="Rectangle 2">
            <a:extLst>
              <a:ext uri="{FF2B5EF4-FFF2-40B4-BE49-F238E27FC236}">
                <a16:creationId xmlns:a16="http://schemas.microsoft.com/office/drawing/2014/main" id="{1F90E550-2C90-5A9D-2002-33D62FA0AE94}"/>
              </a:ext>
            </a:extLst>
          </p:cNvPr>
          <p:cNvSpPr>
            <a:spLocks noGrp="1" noChangeArrowheads="1"/>
          </p:cNvSpPr>
          <p:nvPr>
            <p:ph type="title"/>
          </p:nvPr>
        </p:nvSpPr>
        <p:spPr>
          <a:xfrm>
            <a:off x="2057400" y="66675"/>
            <a:ext cx="8229600" cy="838200"/>
          </a:xfrm>
        </p:spPr>
        <p:txBody>
          <a:bodyPr rtlCol="0">
            <a:noAutofit/>
          </a:bodyPr>
          <a:lstStyle/>
          <a:p>
            <a:pPr eaLnBrk="1" fontAlgn="auto" hangingPunct="1">
              <a:spcAft>
                <a:spcPts val="0"/>
              </a:spcAft>
              <a:defRPr/>
            </a:pPr>
            <a:r>
              <a:rPr lang="en-US" sz="4000" dirty="0"/>
              <a:t>2023 IADR Membership by Region</a:t>
            </a:r>
          </a:p>
        </p:txBody>
      </p:sp>
      <p:sp>
        <p:nvSpPr>
          <p:cNvPr id="20" name="TextBox 19">
            <a:extLst>
              <a:ext uri="{FF2B5EF4-FFF2-40B4-BE49-F238E27FC236}">
                <a16:creationId xmlns:a16="http://schemas.microsoft.com/office/drawing/2014/main" id="{FC8987A6-F766-0D5F-806D-ED1F8FC1AF36}"/>
              </a:ext>
            </a:extLst>
          </p:cNvPr>
          <p:cNvSpPr txBox="1"/>
          <p:nvPr/>
        </p:nvSpPr>
        <p:spPr>
          <a:xfrm>
            <a:off x="6054725" y="3874027"/>
            <a:ext cx="1371600" cy="523220"/>
          </a:xfrm>
          <a:prstGeom prst="rect">
            <a:avLst/>
          </a:prstGeom>
          <a:noFill/>
        </p:spPr>
        <p:txBody>
          <a:bodyPr wrap="square" rtlCol="0">
            <a:spAutoFit/>
          </a:bodyPr>
          <a:lstStyle/>
          <a:p>
            <a:r>
              <a:rPr lang="en-US" sz="2800" b="1" dirty="0">
                <a:latin typeface="+mn-lt"/>
              </a:rPr>
              <a:t>586</a:t>
            </a:r>
          </a:p>
        </p:txBody>
      </p:sp>
      <p:sp>
        <p:nvSpPr>
          <p:cNvPr id="21" name="TextBox 20">
            <a:extLst>
              <a:ext uri="{FF2B5EF4-FFF2-40B4-BE49-F238E27FC236}">
                <a16:creationId xmlns:a16="http://schemas.microsoft.com/office/drawing/2014/main" id="{DD678DD6-B676-1C00-AAA6-391915675EE7}"/>
              </a:ext>
            </a:extLst>
          </p:cNvPr>
          <p:cNvSpPr txBox="1"/>
          <p:nvPr/>
        </p:nvSpPr>
        <p:spPr>
          <a:xfrm>
            <a:off x="6276975" y="2010547"/>
            <a:ext cx="1371600" cy="523220"/>
          </a:xfrm>
          <a:prstGeom prst="rect">
            <a:avLst/>
          </a:prstGeom>
          <a:noFill/>
        </p:spPr>
        <p:txBody>
          <a:bodyPr wrap="square" rtlCol="0">
            <a:spAutoFit/>
          </a:bodyPr>
          <a:lstStyle/>
          <a:p>
            <a:r>
              <a:rPr lang="en-US" sz="2800" b="1" dirty="0">
                <a:latin typeface="+mn-lt"/>
              </a:rPr>
              <a:t>1,631</a:t>
            </a:r>
          </a:p>
        </p:txBody>
      </p:sp>
      <p:sp>
        <p:nvSpPr>
          <p:cNvPr id="22" name="TextBox 21">
            <a:extLst>
              <a:ext uri="{FF2B5EF4-FFF2-40B4-BE49-F238E27FC236}">
                <a16:creationId xmlns:a16="http://schemas.microsoft.com/office/drawing/2014/main" id="{F22F93D1-6DD8-453C-E608-5E0A2A55BB4D}"/>
              </a:ext>
            </a:extLst>
          </p:cNvPr>
          <p:cNvSpPr txBox="1"/>
          <p:nvPr/>
        </p:nvSpPr>
        <p:spPr>
          <a:xfrm>
            <a:off x="9001125" y="3286332"/>
            <a:ext cx="1371600" cy="523220"/>
          </a:xfrm>
          <a:prstGeom prst="rect">
            <a:avLst/>
          </a:prstGeom>
          <a:noFill/>
        </p:spPr>
        <p:txBody>
          <a:bodyPr wrap="square" rtlCol="0">
            <a:spAutoFit/>
          </a:bodyPr>
          <a:lstStyle/>
          <a:p>
            <a:r>
              <a:rPr lang="en-US" sz="2800" b="1" dirty="0">
                <a:latin typeface="+mn-lt"/>
              </a:rPr>
              <a:t>2,175</a:t>
            </a:r>
          </a:p>
        </p:txBody>
      </p:sp>
      <p:sp>
        <p:nvSpPr>
          <p:cNvPr id="23" name="Rectangle 22">
            <a:extLst>
              <a:ext uri="{FF2B5EF4-FFF2-40B4-BE49-F238E27FC236}">
                <a16:creationId xmlns:a16="http://schemas.microsoft.com/office/drawing/2014/main" id="{BDE0D684-031A-A9DC-94CE-6B34DF502824}"/>
              </a:ext>
            </a:extLst>
          </p:cNvPr>
          <p:cNvSpPr/>
          <p:nvPr/>
        </p:nvSpPr>
        <p:spPr>
          <a:xfrm>
            <a:off x="1600200" y="5529500"/>
            <a:ext cx="9144000" cy="738664"/>
          </a:xfrm>
          <a:prstGeom prst="rect">
            <a:avLst/>
          </a:prstGeom>
        </p:spPr>
        <p:txBody>
          <a:bodyPr wrap="square">
            <a:spAutoFit/>
          </a:bodyPr>
          <a:lstStyle/>
          <a:p>
            <a:pPr algn="ctr"/>
            <a:r>
              <a:rPr lang="en-US" sz="2800" dirty="0">
                <a:solidFill>
                  <a:schemeClr val="tx2"/>
                </a:solidFill>
                <a:latin typeface="+mn-lt"/>
                <a:ea typeface="+mn-ea"/>
              </a:rPr>
              <a:t>Total Membership: 8,541</a:t>
            </a:r>
            <a:endParaRPr lang="en-US" sz="2800" i="1" dirty="0">
              <a:solidFill>
                <a:schemeClr val="tx2"/>
              </a:solidFill>
              <a:latin typeface="+mn-lt"/>
              <a:ea typeface="+mn-ea"/>
            </a:endParaRPr>
          </a:p>
          <a:p>
            <a:pPr algn="ctr"/>
            <a:r>
              <a:rPr lang="en-US" sz="1400" i="1" dirty="0">
                <a:latin typeface="+mn-lt"/>
                <a:ea typeface="+mn-ea"/>
              </a:rPr>
              <a:t>(as of November 1, 2023)</a:t>
            </a:r>
            <a:endParaRPr lang="en-US" i="1" dirty="0">
              <a:latin typeface="+mn-lt"/>
              <a:ea typeface="+mn-ea"/>
            </a:endParaRPr>
          </a:p>
        </p:txBody>
      </p:sp>
      <p:grpSp>
        <p:nvGrpSpPr>
          <p:cNvPr id="24" name="Group 23">
            <a:extLst>
              <a:ext uri="{FF2B5EF4-FFF2-40B4-BE49-F238E27FC236}">
                <a16:creationId xmlns:a16="http://schemas.microsoft.com/office/drawing/2014/main" id="{0DB236AE-9431-EB21-871F-900927A46446}"/>
              </a:ext>
            </a:extLst>
          </p:cNvPr>
          <p:cNvGrpSpPr/>
          <p:nvPr/>
        </p:nvGrpSpPr>
        <p:grpSpPr>
          <a:xfrm>
            <a:off x="5705475" y="3473288"/>
            <a:ext cx="1408937" cy="420060"/>
            <a:chOff x="0" y="1241746"/>
            <a:chExt cx="1408937" cy="420060"/>
          </a:xfrm>
        </p:grpSpPr>
        <p:sp>
          <p:nvSpPr>
            <p:cNvPr id="25" name="Rectangle 24">
              <a:extLst>
                <a:ext uri="{FF2B5EF4-FFF2-40B4-BE49-F238E27FC236}">
                  <a16:creationId xmlns:a16="http://schemas.microsoft.com/office/drawing/2014/main" id="{58EF725B-683A-EF07-BFF2-DAF312AD31E7}"/>
                </a:ext>
              </a:extLst>
            </p:cNvPr>
            <p:cNvSpPr/>
            <p:nvPr/>
          </p:nvSpPr>
          <p:spPr>
            <a:xfrm>
              <a:off x="0" y="1241746"/>
              <a:ext cx="1408937" cy="420060"/>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26" name="TextBox 25">
              <a:extLst>
                <a:ext uri="{FF2B5EF4-FFF2-40B4-BE49-F238E27FC236}">
                  <a16:creationId xmlns:a16="http://schemas.microsoft.com/office/drawing/2014/main" id="{E704BC8C-BD31-36E9-7C90-12B9BD5007C3}"/>
                </a:ext>
              </a:extLst>
            </p:cNvPr>
            <p:cNvSpPr txBox="1"/>
            <p:nvPr/>
          </p:nvSpPr>
          <p:spPr>
            <a:xfrm>
              <a:off x="0" y="1241746"/>
              <a:ext cx="1408937" cy="4200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AMER</a:t>
              </a:r>
            </a:p>
          </p:txBody>
        </p:sp>
      </p:grpSp>
      <p:grpSp>
        <p:nvGrpSpPr>
          <p:cNvPr id="27" name="Group 26">
            <a:extLst>
              <a:ext uri="{FF2B5EF4-FFF2-40B4-BE49-F238E27FC236}">
                <a16:creationId xmlns:a16="http://schemas.microsoft.com/office/drawing/2014/main" id="{D8016E10-7467-E723-14C0-469D01DDAFF7}"/>
              </a:ext>
            </a:extLst>
          </p:cNvPr>
          <p:cNvGrpSpPr/>
          <p:nvPr/>
        </p:nvGrpSpPr>
        <p:grpSpPr>
          <a:xfrm>
            <a:off x="8819769" y="2887299"/>
            <a:ext cx="1408937" cy="421525"/>
            <a:chOff x="1741008" y="1245121"/>
            <a:chExt cx="1408937" cy="421525"/>
          </a:xfrm>
        </p:grpSpPr>
        <p:sp>
          <p:nvSpPr>
            <p:cNvPr id="28" name="Rectangle 27">
              <a:extLst>
                <a:ext uri="{FF2B5EF4-FFF2-40B4-BE49-F238E27FC236}">
                  <a16:creationId xmlns:a16="http://schemas.microsoft.com/office/drawing/2014/main" id="{55CE9355-2C53-BB4B-F60B-C250C05FBCB7}"/>
                </a:ext>
              </a:extLst>
            </p:cNvPr>
            <p:cNvSpPr/>
            <p:nvPr/>
          </p:nvSpPr>
          <p:spPr>
            <a:xfrm>
              <a:off x="1741008" y="1245121"/>
              <a:ext cx="1408937" cy="421525"/>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29" name="TextBox 28">
              <a:extLst>
                <a:ext uri="{FF2B5EF4-FFF2-40B4-BE49-F238E27FC236}">
                  <a16:creationId xmlns:a16="http://schemas.microsoft.com/office/drawing/2014/main" id="{060C9053-999E-1BA5-1D33-935A2B81CE9C}"/>
                </a:ext>
              </a:extLst>
            </p:cNvPr>
            <p:cNvSpPr txBox="1"/>
            <p:nvPr/>
          </p:nvSpPr>
          <p:spPr>
            <a:xfrm>
              <a:off x="1741008" y="1245121"/>
              <a:ext cx="1408937" cy="4215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APR</a:t>
              </a:r>
            </a:p>
          </p:txBody>
        </p:sp>
      </p:grpSp>
      <p:grpSp>
        <p:nvGrpSpPr>
          <p:cNvPr id="30" name="Group 29">
            <a:extLst>
              <a:ext uri="{FF2B5EF4-FFF2-40B4-BE49-F238E27FC236}">
                <a16:creationId xmlns:a16="http://schemas.microsoft.com/office/drawing/2014/main" id="{699469AB-6AD8-3EB8-A1D1-2EE67B5973FB}"/>
              </a:ext>
            </a:extLst>
          </p:cNvPr>
          <p:cNvGrpSpPr/>
          <p:nvPr/>
        </p:nvGrpSpPr>
        <p:grpSpPr>
          <a:xfrm>
            <a:off x="6114432" y="1610136"/>
            <a:ext cx="1408937" cy="417601"/>
            <a:chOff x="6780044" y="1241739"/>
            <a:chExt cx="1408937" cy="417601"/>
          </a:xfrm>
        </p:grpSpPr>
        <p:sp>
          <p:nvSpPr>
            <p:cNvPr id="31" name="Rectangle 30">
              <a:extLst>
                <a:ext uri="{FF2B5EF4-FFF2-40B4-BE49-F238E27FC236}">
                  <a16:creationId xmlns:a16="http://schemas.microsoft.com/office/drawing/2014/main" id="{555CC48B-461D-10AA-2C42-911EDC565120}"/>
                </a:ext>
              </a:extLst>
            </p:cNvPr>
            <p:cNvSpPr/>
            <p:nvPr/>
          </p:nvSpPr>
          <p:spPr>
            <a:xfrm>
              <a:off x="6780044" y="1241739"/>
              <a:ext cx="1408937" cy="417601"/>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2" name="TextBox 31">
              <a:extLst>
                <a:ext uri="{FF2B5EF4-FFF2-40B4-BE49-F238E27FC236}">
                  <a16:creationId xmlns:a16="http://schemas.microsoft.com/office/drawing/2014/main" id="{05EE43D1-578A-1D6F-2B03-4E74CEEF66F5}"/>
                </a:ext>
              </a:extLst>
            </p:cNvPr>
            <p:cNvSpPr txBox="1"/>
            <p:nvPr/>
          </p:nvSpPr>
          <p:spPr>
            <a:xfrm>
              <a:off x="6780044" y="1241739"/>
              <a:ext cx="1408937" cy="4176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PER</a:t>
              </a:r>
            </a:p>
          </p:txBody>
        </p:sp>
      </p:grpSp>
      <p:grpSp>
        <p:nvGrpSpPr>
          <p:cNvPr id="33" name="Group 32">
            <a:extLst>
              <a:ext uri="{FF2B5EF4-FFF2-40B4-BE49-F238E27FC236}">
                <a16:creationId xmlns:a16="http://schemas.microsoft.com/office/drawing/2014/main" id="{4FC1C7F1-253E-6461-5492-4D713A00440F}"/>
              </a:ext>
            </a:extLst>
          </p:cNvPr>
          <p:cNvGrpSpPr/>
          <p:nvPr/>
        </p:nvGrpSpPr>
        <p:grpSpPr>
          <a:xfrm>
            <a:off x="3209925" y="4181324"/>
            <a:ext cx="1408937" cy="422800"/>
            <a:chOff x="3410331" y="1245938"/>
            <a:chExt cx="1408937" cy="422800"/>
          </a:xfrm>
        </p:grpSpPr>
        <p:sp>
          <p:nvSpPr>
            <p:cNvPr id="34" name="Rectangle 33">
              <a:extLst>
                <a:ext uri="{FF2B5EF4-FFF2-40B4-BE49-F238E27FC236}">
                  <a16:creationId xmlns:a16="http://schemas.microsoft.com/office/drawing/2014/main" id="{F4A66AF2-8AA2-0708-3050-32A7451BF2E7}"/>
                </a:ext>
              </a:extLst>
            </p:cNvPr>
            <p:cNvSpPr/>
            <p:nvPr/>
          </p:nvSpPr>
          <p:spPr>
            <a:xfrm>
              <a:off x="3410331" y="1245938"/>
              <a:ext cx="1408937" cy="422800"/>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5" name="TextBox 34">
              <a:extLst>
                <a:ext uri="{FF2B5EF4-FFF2-40B4-BE49-F238E27FC236}">
                  <a16:creationId xmlns:a16="http://schemas.microsoft.com/office/drawing/2014/main" id="{35C28007-954E-01F7-2466-4DEA458689B1}"/>
                </a:ext>
              </a:extLst>
            </p:cNvPr>
            <p:cNvSpPr txBox="1"/>
            <p:nvPr/>
          </p:nvSpPr>
          <p:spPr>
            <a:xfrm>
              <a:off x="3410331" y="1245938"/>
              <a:ext cx="1408937" cy="42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LAR</a:t>
              </a:r>
            </a:p>
          </p:txBody>
        </p:sp>
      </p:grpSp>
      <p:grpSp>
        <p:nvGrpSpPr>
          <p:cNvPr id="36" name="Group 35">
            <a:extLst>
              <a:ext uri="{FF2B5EF4-FFF2-40B4-BE49-F238E27FC236}">
                <a16:creationId xmlns:a16="http://schemas.microsoft.com/office/drawing/2014/main" id="{86555212-7417-462A-8C80-2618D826E62B}"/>
              </a:ext>
            </a:extLst>
          </p:cNvPr>
          <p:cNvGrpSpPr/>
          <p:nvPr/>
        </p:nvGrpSpPr>
        <p:grpSpPr>
          <a:xfrm>
            <a:off x="2363962" y="2037529"/>
            <a:ext cx="1408937" cy="417454"/>
            <a:chOff x="5203034" y="1244846"/>
            <a:chExt cx="1408937" cy="417454"/>
          </a:xfrm>
        </p:grpSpPr>
        <p:sp>
          <p:nvSpPr>
            <p:cNvPr id="37" name="Rectangle 36">
              <a:extLst>
                <a:ext uri="{FF2B5EF4-FFF2-40B4-BE49-F238E27FC236}">
                  <a16:creationId xmlns:a16="http://schemas.microsoft.com/office/drawing/2014/main" id="{DCB395F8-5F2F-ADA9-437A-E97DDA0381BC}"/>
                </a:ext>
              </a:extLst>
            </p:cNvPr>
            <p:cNvSpPr/>
            <p:nvPr/>
          </p:nvSpPr>
          <p:spPr>
            <a:xfrm>
              <a:off x="5203034" y="1244846"/>
              <a:ext cx="1408937" cy="417454"/>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8" name="TextBox 37">
              <a:extLst>
                <a:ext uri="{FF2B5EF4-FFF2-40B4-BE49-F238E27FC236}">
                  <a16:creationId xmlns:a16="http://schemas.microsoft.com/office/drawing/2014/main" id="{F71DF939-533C-1517-8B34-FCBB7EA76418}"/>
                </a:ext>
              </a:extLst>
            </p:cNvPr>
            <p:cNvSpPr txBox="1"/>
            <p:nvPr/>
          </p:nvSpPr>
          <p:spPr>
            <a:xfrm>
              <a:off x="5203034" y="1244846"/>
              <a:ext cx="1408937" cy="4174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NAR</a:t>
              </a:r>
            </a:p>
          </p:txBody>
        </p:sp>
      </p:grpSp>
    </p:spTree>
    <p:extLst>
      <p:ext uri="{BB962C8B-B14F-4D97-AF65-F5344CB8AC3E}">
        <p14:creationId xmlns:p14="http://schemas.microsoft.com/office/powerpoint/2010/main" val="118283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ACF8F16-2A07-4B29-9733-3A992A9ADD07}"/>
              </a:ext>
            </a:extLst>
          </p:cNvPr>
          <p:cNvPicPr>
            <a:picLocks noChangeAspect="1"/>
          </p:cNvPicPr>
          <p:nvPr/>
        </p:nvPicPr>
        <p:blipFill>
          <a:blip r:embed="rId3"/>
          <a:stretch>
            <a:fillRect/>
          </a:stretch>
        </p:blipFill>
        <p:spPr>
          <a:xfrm>
            <a:off x="8991600" y="2133600"/>
            <a:ext cx="38105" cy="123842"/>
          </a:xfrm>
          <a:prstGeom prst="rect">
            <a:avLst/>
          </a:prstGeom>
        </p:spPr>
      </p:pic>
      <p:sp>
        <p:nvSpPr>
          <p:cNvPr id="19" name="Title 1">
            <a:extLst>
              <a:ext uri="{FF2B5EF4-FFF2-40B4-BE49-F238E27FC236}">
                <a16:creationId xmlns:a16="http://schemas.microsoft.com/office/drawing/2014/main" id="{6C210883-31E3-4F23-A5C7-193CEDC12FE7}"/>
              </a:ext>
            </a:extLst>
          </p:cNvPr>
          <p:cNvSpPr>
            <a:spLocks noGrp="1"/>
          </p:cNvSpPr>
          <p:nvPr>
            <p:ph type="title"/>
          </p:nvPr>
        </p:nvSpPr>
        <p:spPr>
          <a:xfrm>
            <a:off x="-114294" y="152400"/>
            <a:ext cx="12306294" cy="990600"/>
          </a:xfrm>
        </p:spPr>
        <p:txBody>
          <a:bodyPr/>
          <a:lstStyle/>
          <a:p>
            <a:r>
              <a:rPr lang="en-US"/>
              <a:t>Membership Benefits</a:t>
            </a:r>
          </a:p>
        </p:txBody>
      </p:sp>
      <p:pic>
        <p:nvPicPr>
          <p:cNvPr id="24" name="Picture 23">
            <a:extLst>
              <a:ext uri="{FF2B5EF4-FFF2-40B4-BE49-F238E27FC236}">
                <a16:creationId xmlns:a16="http://schemas.microsoft.com/office/drawing/2014/main" id="{0603941A-E2BF-4538-878A-6F3A8D4240E6}"/>
              </a:ext>
            </a:extLst>
          </p:cNvPr>
          <p:cNvPicPr>
            <a:picLocks noChangeAspect="1"/>
          </p:cNvPicPr>
          <p:nvPr/>
        </p:nvPicPr>
        <p:blipFill>
          <a:blip r:embed="rId4"/>
          <a:stretch>
            <a:fillRect/>
          </a:stretch>
        </p:blipFill>
        <p:spPr>
          <a:xfrm>
            <a:off x="5476126" y="3487504"/>
            <a:ext cx="6469662" cy="2054314"/>
          </a:xfrm>
          <a:prstGeom prst="rect">
            <a:avLst/>
          </a:prstGeom>
        </p:spPr>
      </p:pic>
      <p:pic>
        <p:nvPicPr>
          <p:cNvPr id="3" name="Picture 2">
            <a:extLst>
              <a:ext uri="{FF2B5EF4-FFF2-40B4-BE49-F238E27FC236}">
                <a16:creationId xmlns:a16="http://schemas.microsoft.com/office/drawing/2014/main" id="{DD6DA8B9-A39B-496A-9A06-8744C023A3C7}"/>
              </a:ext>
            </a:extLst>
          </p:cNvPr>
          <p:cNvPicPr>
            <a:picLocks noChangeAspect="1"/>
          </p:cNvPicPr>
          <p:nvPr/>
        </p:nvPicPr>
        <p:blipFill>
          <a:blip r:embed="rId5"/>
          <a:stretch>
            <a:fillRect/>
          </a:stretch>
        </p:blipFill>
        <p:spPr>
          <a:xfrm>
            <a:off x="1143000" y="1390105"/>
            <a:ext cx="7912125" cy="1799236"/>
          </a:xfrm>
          <a:prstGeom prst="rect">
            <a:avLst/>
          </a:prstGeom>
        </p:spPr>
      </p:pic>
      <p:pic>
        <p:nvPicPr>
          <p:cNvPr id="5" name="Picture 4">
            <a:extLst>
              <a:ext uri="{FF2B5EF4-FFF2-40B4-BE49-F238E27FC236}">
                <a16:creationId xmlns:a16="http://schemas.microsoft.com/office/drawing/2014/main" id="{A30DD401-868D-4E24-903C-ED80925F0305}"/>
              </a:ext>
            </a:extLst>
          </p:cNvPr>
          <p:cNvPicPr>
            <a:picLocks noChangeAspect="1"/>
          </p:cNvPicPr>
          <p:nvPr/>
        </p:nvPicPr>
        <p:blipFill>
          <a:blip r:embed="rId6"/>
          <a:stretch>
            <a:fillRect/>
          </a:stretch>
        </p:blipFill>
        <p:spPr>
          <a:xfrm>
            <a:off x="8991600" y="1410530"/>
            <a:ext cx="1981200" cy="1759424"/>
          </a:xfrm>
          <a:prstGeom prst="rect">
            <a:avLst/>
          </a:prstGeom>
        </p:spPr>
      </p:pic>
      <p:pic>
        <p:nvPicPr>
          <p:cNvPr id="7" name="Picture 6">
            <a:extLst>
              <a:ext uri="{FF2B5EF4-FFF2-40B4-BE49-F238E27FC236}">
                <a16:creationId xmlns:a16="http://schemas.microsoft.com/office/drawing/2014/main" id="{55B794F4-C116-4EC3-A715-2FD2A7EB2C83}"/>
              </a:ext>
            </a:extLst>
          </p:cNvPr>
          <p:cNvPicPr>
            <a:picLocks noChangeAspect="1"/>
          </p:cNvPicPr>
          <p:nvPr/>
        </p:nvPicPr>
        <p:blipFill>
          <a:blip r:embed="rId7"/>
          <a:stretch>
            <a:fillRect/>
          </a:stretch>
        </p:blipFill>
        <p:spPr>
          <a:xfrm>
            <a:off x="318949" y="3581400"/>
            <a:ext cx="5039594" cy="1797706"/>
          </a:xfrm>
          <a:prstGeom prst="rect">
            <a:avLst/>
          </a:prstGeom>
        </p:spPr>
      </p:pic>
      <p:pic>
        <p:nvPicPr>
          <p:cNvPr id="9" name="Picture 8">
            <a:extLst>
              <a:ext uri="{FF2B5EF4-FFF2-40B4-BE49-F238E27FC236}">
                <a16:creationId xmlns:a16="http://schemas.microsoft.com/office/drawing/2014/main" id="{A7777EC0-1BF3-4753-90FD-41489229E2CD}"/>
              </a:ext>
            </a:extLst>
          </p:cNvPr>
          <p:cNvPicPr>
            <a:picLocks noChangeAspect="1"/>
          </p:cNvPicPr>
          <p:nvPr/>
        </p:nvPicPr>
        <p:blipFill>
          <a:blip r:embed="rId8"/>
          <a:stretch>
            <a:fillRect/>
          </a:stretch>
        </p:blipFill>
        <p:spPr>
          <a:xfrm>
            <a:off x="10515600" y="5286239"/>
            <a:ext cx="943107" cy="600159"/>
          </a:xfrm>
          <a:prstGeom prst="rect">
            <a:avLst/>
          </a:prstGeom>
        </p:spPr>
      </p:pic>
      <p:pic>
        <p:nvPicPr>
          <p:cNvPr id="16" name="Picture 15">
            <a:extLst>
              <a:ext uri="{FF2B5EF4-FFF2-40B4-BE49-F238E27FC236}">
                <a16:creationId xmlns:a16="http://schemas.microsoft.com/office/drawing/2014/main" id="{2B28D897-DBDA-464C-8ED7-24C232B5B016}"/>
              </a:ext>
            </a:extLst>
          </p:cNvPr>
          <p:cNvPicPr>
            <a:picLocks noChangeAspect="1"/>
          </p:cNvPicPr>
          <p:nvPr/>
        </p:nvPicPr>
        <p:blipFill>
          <a:blip r:embed="rId8"/>
          <a:stretch>
            <a:fillRect/>
          </a:stretch>
        </p:blipFill>
        <p:spPr>
          <a:xfrm>
            <a:off x="6477000" y="1268521"/>
            <a:ext cx="1034132" cy="658084"/>
          </a:xfrm>
          <a:prstGeom prst="rect">
            <a:avLst/>
          </a:prstGeom>
        </p:spPr>
      </p:pic>
      <p:pic>
        <p:nvPicPr>
          <p:cNvPr id="2" name="Picture 1" descr="A blue and white circle with a triangle in the center&#10;&#10;Description automatically generated">
            <a:extLst>
              <a:ext uri="{FF2B5EF4-FFF2-40B4-BE49-F238E27FC236}">
                <a16:creationId xmlns:a16="http://schemas.microsoft.com/office/drawing/2014/main" id="{73E84813-68E1-B1C6-6017-5D4787CCA795}"/>
              </a:ext>
            </a:extLst>
          </p:cNvPr>
          <p:cNvPicPr>
            <a:picLocks noChangeAspect="1"/>
          </p:cNvPicPr>
          <p:nvPr/>
        </p:nvPicPr>
        <p:blipFill rotWithShape="1">
          <a:blip r:embed="rId9">
            <a:alphaModFix amt="5000"/>
            <a:extLst>
              <a:ext uri="{28A0092B-C50C-407E-A947-70E740481C1C}">
                <a14:useLocalDpi xmlns:a14="http://schemas.microsoft.com/office/drawing/2010/main" val="0"/>
              </a:ext>
            </a:extLst>
          </a:blip>
          <a:srcRect l="1" t="1" r="26213" b="21558"/>
          <a:stretch/>
        </p:blipFill>
        <p:spPr>
          <a:xfrm>
            <a:off x="5955624" y="296231"/>
            <a:ext cx="6236376" cy="6561770"/>
          </a:xfrm>
          <a:prstGeom prst="rect">
            <a:avLst/>
          </a:prstGeom>
        </p:spPr>
      </p:pic>
    </p:spTree>
    <p:extLst>
      <p:ext uri="{BB962C8B-B14F-4D97-AF65-F5344CB8AC3E}">
        <p14:creationId xmlns:p14="http://schemas.microsoft.com/office/powerpoint/2010/main" val="1447193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09798" y="-63917"/>
            <a:ext cx="8229600" cy="1143000"/>
          </a:xfrm>
        </p:spPr>
        <p:txBody>
          <a:bodyPr/>
          <a:lstStyle/>
          <a:p>
            <a:pPr eaLnBrk="1" hangingPunct="1"/>
            <a:r>
              <a:rPr lang="en-US" altLang="en-US" i="1">
                <a:latin typeface="+mn-lt"/>
                <a:ea typeface="ＭＳ Ｐゴシック" pitchFamily="34" charset="-128"/>
              </a:rPr>
              <a:t>Journal of Dental Research</a:t>
            </a:r>
          </a:p>
        </p:txBody>
      </p:sp>
      <p:sp>
        <p:nvSpPr>
          <p:cNvPr id="7" name="Rectangle 6"/>
          <p:cNvSpPr/>
          <p:nvPr/>
        </p:nvSpPr>
        <p:spPr>
          <a:xfrm>
            <a:off x="1226228" y="5151004"/>
            <a:ext cx="1967141" cy="341632"/>
          </a:xfrm>
          <a:prstGeom prst="rect">
            <a:avLst/>
          </a:prstGeom>
        </p:spPr>
        <p:txBody>
          <a:bodyPr wrap="none">
            <a:spAutoFit/>
          </a:bodyPr>
          <a:lstStyle/>
          <a:p>
            <a:pPr algn="ctr">
              <a:lnSpc>
                <a:spcPct val="90000"/>
              </a:lnSpc>
              <a:defRPr/>
            </a:pPr>
            <a:r>
              <a:rPr lang="en-US" b="1">
                <a:solidFill>
                  <a:srgbClr val="376092"/>
                </a:solidFill>
                <a:latin typeface="+mn-lt"/>
              </a:rPr>
              <a:t>www.iadr.org/jdr</a:t>
            </a:r>
          </a:p>
        </p:txBody>
      </p:sp>
      <p:sp>
        <p:nvSpPr>
          <p:cNvPr id="8" name="Content Placeholder 2">
            <a:extLst>
              <a:ext uri="{FF2B5EF4-FFF2-40B4-BE49-F238E27FC236}">
                <a16:creationId xmlns:a16="http://schemas.microsoft.com/office/drawing/2014/main" id="{E4EA1CBE-ABA0-4E25-94AF-3C869B7496ED}"/>
              </a:ext>
            </a:extLst>
          </p:cNvPr>
          <p:cNvSpPr txBox="1">
            <a:spLocks/>
          </p:cNvSpPr>
          <p:nvPr/>
        </p:nvSpPr>
        <p:spPr bwMode="auto">
          <a:xfrm>
            <a:off x="3838420" y="1206469"/>
            <a:ext cx="7998445" cy="3907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fontAlgn="base">
              <a:buNone/>
            </a:pPr>
            <a:r>
              <a:rPr lang="en-US" sz="1800" b="0" dirty="0">
                <a:solidFill>
                  <a:srgbClr val="1F497D"/>
                </a:solidFill>
                <a:effectLst/>
                <a:latin typeface="Arial" panose="020B0604020202020204" pitchFamily="34" charset="0"/>
                <a:cs typeface="Arial" panose="020B0604020202020204" pitchFamily="34" charset="0"/>
              </a:rPr>
              <a:t>Editor-in-Chief: Nicholas Jakubovics</a:t>
            </a:r>
          </a:p>
          <a:p>
            <a:pPr marL="0" indent="0" algn="l" fontAlgn="base">
              <a:buNone/>
            </a:pPr>
            <a:endParaRPr lang="en-US" sz="1800" i="1" dirty="0">
              <a:solidFill>
                <a:srgbClr val="1F497D"/>
              </a:solidFill>
              <a:latin typeface="Arial" panose="020B0604020202020204" pitchFamily="34" charset="0"/>
              <a:cs typeface="Arial" panose="020B0604020202020204" pitchFamily="34" charset="0"/>
            </a:endParaRPr>
          </a:p>
          <a:p>
            <a:pPr marL="0" indent="0" algn="l" fontAlgn="base">
              <a:buNone/>
            </a:pPr>
            <a:r>
              <a:rPr lang="en-US" sz="1800" b="0" i="1" dirty="0">
                <a:solidFill>
                  <a:srgbClr val="1F497D"/>
                </a:solidFill>
                <a:effectLst/>
                <a:latin typeface="Arial" panose="020B0604020202020204" pitchFamily="34" charset="0"/>
                <a:cs typeface="Arial" panose="020B0604020202020204" pitchFamily="34" charset="0"/>
              </a:rPr>
              <a:t>Journal Citation Reports</a:t>
            </a:r>
            <a:r>
              <a:rPr lang="en-US" sz="1800" b="0" i="0" dirty="0">
                <a:solidFill>
                  <a:srgbClr val="1F497D"/>
                </a:solidFill>
                <a:effectLst/>
                <a:latin typeface="Arial" panose="020B0604020202020204" pitchFamily="34" charset="0"/>
                <a:cs typeface="Arial" panose="020B0604020202020204" pitchFamily="34" charset="0"/>
              </a:rPr>
              <a:t>™ results for the </a:t>
            </a:r>
            <a:r>
              <a:rPr lang="en-US" sz="1800" b="0" i="1" dirty="0">
                <a:solidFill>
                  <a:srgbClr val="1F497D"/>
                </a:solidFill>
                <a:effectLst/>
                <a:latin typeface="Arial" panose="020B0604020202020204" pitchFamily="34" charset="0"/>
                <a:cs typeface="Arial" panose="020B0604020202020204" pitchFamily="34" charset="0"/>
              </a:rPr>
              <a:t>JDR</a:t>
            </a:r>
            <a:r>
              <a:rPr lang="en-US" sz="1800" b="0" i="0" dirty="0">
                <a:solidFill>
                  <a:srgbClr val="1F497D"/>
                </a:solidFill>
                <a:effectLst/>
                <a:latin typeface="Arial" panose="020B0604020202020204" pitchFamily="34" charset="0"/>
                <a:cs typeface="Arial" panose="020B0604020202020204" pitchFamily="34" charset="0"/>
              </a:rPr>
              <a:t>:</a:t>
            </a:r>
          </a:p>
          <a:p>
            <a:pPr lvl="1">
              <a:buFont typeface="Arial" panose="020B0604020202020204" pitchFamily="34" charset="0"/>
              <a:buChar char="•"/>
            </a:pPr>
            <a:r>
              <a:rPr lang="en-US" sz="1800" b="0" i="0" dirty="0">
                <a:solidFill>
                  <a:srgbClr val="1F497D"/>
                </a:solidFill>
                <a:effectLst/>
                <a:latin typeface="Arial" panose="020B0604020202020204" pitchFamily="34" charset="0"/>
                <a:cs typeface="Arial" panose="020B0604020202020204" pitchFamily="34" charset="0"/>
              </a:rPr>
              <a:t>2-year Journal Impact Factor™: 7.6, ranking #3 of 91 journals</a:t>
            </a:r>
          </a:p>
          <a:p>
            <a:pPr lvl="1">
              <a:buFont typeface="Arial" panose="020B0604020202020204" pitchFamily="34" charset="0"/>
              <a:buChar char="•"/>
            </a:pPr>
            <a:r>
              <a:rPr lang="en-US" sz="1800" b="0" i="0" dirty="0">
                <a:solidFill>
                  <a:srgbClr val="1F497D"/>
                </a:solidFill>
                <a:effectLst/>
                <a:latin typeface="Arial" panose="020B0604020202020204" pitchFamily="34" charset="0"/>
                <a:cs typeface="Arial" panose="020B0604020202020204" pitchFamily="34" charset="0"/>
              </a:rPr>
              <a:t>5-year Journal Impact Factor™: 7.6, ranking #5 of 91 journals</a:t>
            </a:r>
          </a:p>
          <a:p>
            <a:pPr lvl="1">
              <a:buFont typeface="Arial" panose="020B0604020202020204" pitchFamily="34" charset="0"/>
              <a:buChar char="•"/>
            </a:pPr>
            <a:r>
              <a:rPr lang="en-US" sz="1800" b="0" i="0" dirty="0" err="1">
                <a:solidFill>
                  <a:srgbClr val="1F497D"/>
                </a:solidFill>
                <a:effectLst/>
                <a:latin typeface="Arial" panose="020B0604020202020204" pitchFamily="34" charset="0"/>
                <a:cs typeface="Arial" panose="020B0604020202020204" pitchFamily="34" charset="0"/>
              </a:rPr>
              <a:t>Eigenfactor</a:t>
            </a:r>
            <a:r>
              <a:rPr lang="en-US" sz="1800" b="0" i="0" dirty="0">
                <a:solidFill>
                  <a:srgbClr val="1F497D"/>
                </a:solidFill>
                <a:effectLst/>
                <a:latin typeface="Arial" panose="020B0604020202020204" pitchFamily="34" charset="0"/>
                <a:cs typeface="Arial" panose="020B0604020202020204" pitchFamily="34" charset="0"/>
              </a:rPr>
              <a:t>: 0.01345, ranking #3 of 91 journals</a:t>
            </a:r>
          </a:p>
          <a:p>
            <a:pPr lvl="1">
              <a:buFont typeface="Arial" panose="020B0604020202020204" pitchFamily="34" charset="0"/>
              <a:buChar char="•"/>
            </a:pPr>
            <a:r>
              <a:rPr lang="en-US" sz="1800" b="0" i="0" dirty="0">
                <a:solidFill>
                  <a:srgbClr val="1F497D"/>
                </a:solidFill>
                <a:effectLst/>
                <a:latin typeface="Arial" panose="020B0604020202020204" pitchFamily="34" charset="0"/>
                <a:cs typeface="Arial" panose="020B0604020202020204" pitchFamily="34" charset="0"/>
              </a:rPr>
              <a:t>Total citations: 25,849, ranking #1 of 91 journals</a:t>
            </a:r>
          </a:p>
          <a:p>
            <a:pPr lvl="1">
              <a:buFont typeface="Arial" panose="020B0604020202020204" pitchFamily="34" charset="0"/>
              <a:buChar char="•"/>
            </a:pPr>
            <a:r>
              <a:rPr lang="en-US" sz="1800" b="0" i="0" dirty="0">
                <a:solidFill>
                  <a:srgbClr val="1F497D"/>
                </a:solidFill>
                <a:effectLst/>
                <a:latin typeface="Arial" panose="020B0604020202020204" pitchFamily="34" charset="0"/>
                <a:cs typeface="Arial" panose="020B0604020202020204" pitchFamily="34" charset="0"/>
              </a:rPr>
              <a:t>Article Influence Score: 1.638, ranking #5 of 91 journals</a:t>
            </a:r>
          </a:p>
          <a:p>
            <a:pPr lvl="1">
              <a:buFont typeface="Arial" panose="020B0604020202020204" pitchFamily="34" charset="0"/>
              <a:buChar char="•"/>
            </a:pPr>
            <a:r>
              <a:rPr lang="en-US" sz="1800" b="0" i="0" dirty="0">
                <a:solidFill>
                  <a:srgbClr val="1F497D"/>
                </a:solidFill>
                <a:effectLst/>
                <a:latin typeface="Arial" panose="020B0604020202020204" pitchFamily="34" charset="0"/>
                <a:cs typeface="Arial" panose="020B0604020202020204" pitchFamily="34" charset="0"/>
              </a:rPr>
              <a:t>Journal Citation Indicator: 2.86, ranking #3 of 156 journals</a:t>
            </a:r>
          </a:p>
          <a:p>
            <a:pPr marL="57150" indent="0">
              <a:buNone/>
            </a:pPr>
            <a:br>
              <a:rPr lang="en-US" sz="1800" dirty="0">
                <a:solidFill>
                  <a:srgbClr val="1F497D"/>
                </a:solidFill>
                <a:latin typeface="Arial" panose="020B0604020202020204" pitchFamily="34" charset="0"/>
                <a:cs typeface="Arial" panose="020B0604020202020204" pitchFamily="34" charset="0"/>
              </a:rPr>
            </a:br>
            <a:r>
              <a:rPr lang="en-US" sz="1800" dirty="0">
                <a:solidFill>
                  <a:srgbClr val="1F497D"/>
                </a:solidFill>
                <a:latin typeface="Arial" panose="020B0604020202020204" pitchFamily="34" charset="0"/>
                <a:cs typeface="Arial" panose="020B0604020202020204" pitchFamily="34" charset="0"/>
              </a:rPr>
              <a:t>Published manuscripts appear in print and </a:t>
            </a:r>
            <a:r>
              <a:rPr lang="en-US" sz="1800" dirty="0" err="1">
                <a:solidFill>
                  <a:srgbClr val="1F497D"/>
                </a:solidFill>
                <a:latin typeface="Arial" panose="020B0604020202020204" pitchFamily="34" charset="0"/>
                <a:cs typeface="Arial" panose="020B0604020202020204" pitchFamily="34" charset="0"/>
              </a:rPr>
              <a:t>OnlineFirst</a:t>
            </a:r>
            <a:r>
              <a:rPr lang="en-US" sz="1800" dirty="0">
                <a:solidFill>
                  <a:srgbClr val="1F497D"/>
                </a:solidFill>
                <a:latin typeface="Arial" panose="020B0604020202020204" pitchFamily="34" charset="0"/>
                <a:cs typeface="Arial" panose="020B0604020202020204" pitchFamily="34" charset="0"/>
              </a:rPr>
              <a:t>, by which forthcoming articles are published online before they are scheduled to appear in print.</a:t>
            </a:r>
          </a:p>
        </p:txBody>
      </p:sp>
      <p:sp>
        <p:nvSpPr>
          <p:cNvPr id="5" name="TextBox 4">
            <a:extLst>
              <a:ext uri="{FF2B5EF4-FFF2-40B4-BE49-F238E27FC236}">
                <a16:creationId xmlns:a16="http://schemas.microsoft.com/office/drawing/2014/main" id="{3C91A992-E4D2-412F-9030-1C2A21AD3F07}"/>
              </a:ext>
            </a:extLst>
          </p:cNvPr>
          <p:cNvSpPr txBox="1"/>
          <p:nvPr/>
        </p:nvSpPr>
        <p:spPr>
          <a:xfrm>
            <a:off x="7536218" y="5567692"/>
            <a:ext cx="4429279" cy="338554"/>
          </a:xfrm>
          <a:prstGeom prst="rect">
            <a:avLst/>
          </a:prstGeom>
          <a:noFill/>
        </p:spPr>
        <p:txBody>
          <a:bodyPr wrap="square" rtlCol="0">
            <a:spAutoFit/>
          </a:bodyPr>
          <a:lstStyle/>
          <a:p>
            <a:pPr algn="r"/>
            <a:r>
              <a:rPr lang="en-US" sz="1600">
                <a:solidFill>
                  <a:srgbClr val="376092"/>
                </a:solidFill>
                <a:effectLst/>
                <a:latin typeface="+mn-lt"/>
                <a:ea typeface="Calibri" panose="020F0502020204030204" pitchFamily="34" charset="0"/>
                <a:cs typeface="Times New Roman" panose="02020603050405020304" pitchFamily="18" charset="0"/>
              </a:rPr>
              <a:t>Follow the </a:t>
            </a:r>
            <a:r>
              <a:rPr lang="en-US" sz="1600" i="1">
                <a:solidFill>
                  <a:srgbClr val="376092"/>
                </a:solidFill>
                <a:effectLst/>
                <a:latin typeface="+mn-lt"/>
                <a:ea typeface="Calibri" panose="020F0502020204030204" pitchFamily="34" charset="0"/>
                <a:cs typeface="Times New Roman" panose="02020603050405020304" pitchFamily="18" charset="0"/>
              </a:rPr>
              <a:t>JDR</a:t>
            </a:r>
            <a:r>
              <a:rPr lang="en-US" sz="1600">
                <a:solidFill>
                  <a:srgbClr val="376092"/>
                </a:solidFill>
                <a:effectLst/>
                <a:latin typeface="+mn-lt"/>
                <a:ea typeface="Calibri" panose="020F0502020204030204" pitchFamily="34" charset="0"/>
                <a:cs typeface="Times New Roman" panose="02020603050405020304" pitchFamily="18" charset="0"/>
              </a:rPr>
              <a:t> on </a:t>
            </a:r>
            <a:r>
              <a:rPr lang="en-US" sz="1600">
                <a:solidFill>
                  <a:srgbClr val="376092"/>
                </a:solidFill>
                <a:effectLst/>
                <a:latin typeface="+mn-lt"/>
                <a:ea typeface="Calibri" panose="020F0502020204030204" pitchFamily="34" charset="0"/>
                <a:cs typeface="Gill Sans MT" panose="020B0502020104020203" pitchFamily="34" charset="0"/>
              </a:rPr>
              <a:t>Twitter </a:t>
            </a:r>
            <a:r>
              <a:rPr lang="en-US" sz="1600">
                <a:solidFill>
                  <a:srgbClr val="376092"/>
                </a:solidFill>
                <a:latin typeface="+mn-lt"/>
              </a:rPr>
              <a:t>@JDentRes!</a:t>
            </a:r>
          </a:p>
        </p:txBody>
      </p:sp>
      <p:pic>
        <p:nvPicPr>
          <p:cNvPr id="3" name="Picture 2" descr="A blue and white circle with a triangle in the center&#10;&#10;Description automatically generated">
            <a:extLst>
              <a:ext uri="{FF2B5EF4-FFF2-40B4-BE49-F238E27FC236}">
                <a16:creationId xmlns:a16="http://schemas.microsoft.com/office/drawing/2014/main" id="{BE2A45F0-9AFA-D112-7AE4-217B24374240}"/>
              </a:ext>
            </a:extLst>
          </p:cNvPr>
          <p:cNvPicPr>
            <a:picLocks noChangeAspect="1"/>
          </p:cNvPicPr>
          <p:nvPr/>
        </p:nvPicPr>
        <p:blipFill rotWithShape="1">
          <a:blip r:embed="rId3">
            <a:alphaModFix amt="5000"/>
            <a:extLst>
              <a:ext uri="{28A0092B-C50C-407E-A947-70E740481C1C}">
                <a14:useLocalDpi xmlns:a14="http://schemas.microsoft.com/office/drawing/2010/main" val="0"/>
              </a:ext>
            </a:extLst>
          </a:blip>
          <a:srcRect l="1" t="1" r="26213" b="21558"/>
          <a:stretch/>
        </p:blipFill>
        <p:spPr>
          <a:xfrm>
            <a:off x="5955624" y="296231"/>
            <a:ext cx="6236376" cy="6561770"/>
          </a:xfrm>
          <a:prstGeom prst="rect">
            <a:avLst/>
          </a:prstGeom>
        </p:spPr>
      </p:pic>
      <p:pic>
        <p:nvPicPr>
          <p:cNvPr id="1026" name="Picture 2">
            <a:extLst>
              <a:ext uri="{FF2B5EF4-FFF2-40B4-BE49-F238E27FC236}">
                <a16:creationId xmlns:a16="http://schemas.microsoft.com/office/drawing/2014/main" id="{F4081581-C9B9-6620-B98C-AE54634693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509" y="1311735"/>
            <a:ext cx="2923215" cy="38001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circle with a triangle in the center&#10;&#10;Description automatically generated">
            <a:extLst>
              <a:ext uri="{FF2B5EF4-FFF2-40B4-BE49-F238E27FC236}">
                <a16:creationId xmlns:a16="http://schemas.microsoft.com/office/drawing/2014/main" id="{DBF6A423-C92E-8DD5-4E4D-DC9270C8AFB7}"/>
              </a:ext>
            </a:extLst>
          </p:cNvPr>
          <p:cNvPicPr>
            <a:picLocks noChangeAspect="1"/>
          </p:cNvPicPr>
          <p:nvPr/>
        </p:nvPicPr>
        <p:blipFill rotWithShape="1">
          <a:blip r:embed="rId3">
            <a:alphaModFix amt="5000"/>
            <a:extLst>
              <a:ext uri="{28A0092B-C50C-407E-A947-70E740481C1C}">
                <a14:useLocalDpi xmlns:a14="http://schemas.microsoft.com/office/drawing/2010/main" val="0"/>
              </a:ext>
            </a:extLst>
          </a:blip>
          <a:srcRect l="1" t="1" r="26213" b="21558"/>
          <a:stretch/>
        </p:blipFill>
        <p:spPr>
          <a:xfrm>
            <a:off x="5955624" y="296231"/>
            <a:ext cx="6236376" cy="6561770"/>
          </a:xfrm>
          <a:prstGeom prst="rect">
            <a:avLst/>
          </a:prstGeom>
        </p:spPr>
      </p:pic>
      <p:sp>
        <p:nvSpPr>
          <p:cNvPr id="4" name="Rectangle 2">
            <a:extLst>
              <a:ext uri="{FF2B5EF4-FFF2-40B4-BE49-F238E27FC236}">
                <a16:creationId xmlns:a16="http://schemas.microsoft.com/office/drawing/2014/main" id="{60B35F53-1726-5722-6912-64C14C1766FD}"/>
              </a:ext>
            </a:extLst>
          </p:cNvPr>
          <p:cNvSpPr>
            <a:spLocks noGrp="1" noChangeArrowheads="1"/>
          </p:cNvSpPr>
          <p:nvPr>
            <p:ph type="title"/>
          </p:nvPr>
        </p:nvSpPr>
        <p:spPr>
          <a:xfrm>
            <a:off x="0" y="-22624"/>
            <a:ext cx="12192000" cy="1143000"/>
          </a:xfrm>
        </p:spPr>
        <p:txBody>
          <a:bodyPr>
            <a:normAutofit/>
          </a:bodyPr>
          <a:lstStyle/>
          <a:p>
            <a:pPr eaLnBrk="1" hangingPunct="1"/>
            <a:r>
              <a:rPr lang="en-US" altLang="en-US" i="1">
                <a:latin typeface="+mn-lt"/>
                <a:ea typeface="ＭＳ Ｐゴシック" pitchFamily="34" charset="-128"/>
              </a:rPr>
              <a:t>JDR Clinical &amp; Translational Research</a:t>
            </a:r>
          </a:p>
        </p:txBody>
      </p:sp>
      <p:sp>
        <p:nvSpPr>
          <p:cNvPr id="6" name="Rectangle 5">
            <a:extLst>
              <a:ext uri="{FF2B5EF4-FFF2-40B4-BE49-F238E27FC236}">
                <a16:creationId xmlns:a16="http://schemas.microsoft.com/office/drawing/2014/main" id="{8270F3E0-1FCD-3D91-869E-30E02F52A751}"/>
              </a:ext>
            </a:extLst>
          </p:cNvPr>
          <p:cNvSpPr/>
          <p:nvPr/>
        </p:nvSpPr>
        <p:spPr>
          <a:xfrm>
            <a:off x="1152242" y="5093406"/>
            <a:ext cx="2273956" cy="341632"/>
          </a:xfrm>
          <a:prstGeom prst="rect">
            <a:avLst/>
          </a:prstGeom>
        </p:spPr>
        <p:txBody>
          <a:bodyPr wrap="none">
            <a:spAutoFit/>
          </a:bodyPr>
          <a:lstStyle/>
          <a:p>
            <a:pPr algn="ctr">
              <a:lnSpc>
                <a:spcPct val="90000"/>
              </a:lnSpc>
              <a:defRPr/>
            </a:pPr>
            <a:r>
              <a:rPr lang="en-US" b="1">
                <a:solidFill>
                  <a:srgbClr val="376092"/>
                </a:solidFill>
                <a:latin typeface="+mn-lt"/>
              </a:rPr>
              <a:t>www.iadr.org/jdrctr</a:t>
            </a:r>
          </a:p>
        </p:txBody>
      </p:sp>
      <p:sp>
        <p:nvSpPr>
          <p:cNvPr id="9" name="Rectangle 3">
            <a:extLst>
              <a:ext uri="{FF2B5EF4-FFF2-40B4-BE49-F238E27FC236}">
                <a16:creationId xmlns:a16="http://schemas.microsoft.com/office/drawing/2014/main" id="{1EE1D0AF-1766-6FCC-3864-404F3A1879CC}"/>
              </a:ext>
            </a:extLst>
          </p:cNvPr>
          <p:cNvSpPr txBox="1">
            <a:spLocks noChangeArrowheads="1"/>
          </p:cNvSpPr>
          <p:nvPr/>
        </p:nvSpPr>
        <p:spPr bwMode="auto">
          <a:xfrm>
            <a:off x="3954010" y="1220763"/>
            <a:ext cx="7315200" cy="397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lnSpc>
                <a:spcPct val="90000"/>
              </a:lnSpc>
              <a:spcAft>
                <a:spcPts val="0"/>
              </a:spcAft>
              <a:buNone/>
              <a:defRPr/>
            </a:pPr>
            <a:r>
              <a:rPr lang="en-US" sz="1800" dirty="0">
                <a:solidFill>
                  <a:srgbClr val="376092"/>
                </a:solidFill>
              </a:rPr>
              <a:t>Editor-in-Chief: Jocelyne S. Feine</a:t>
            </a:r>
          </a:p>
          <a:p>
            <a:pPr marL="0" indent="0" eaLnBrk="1" fontAlgn="auto" hangingPunct="1">
              <a:lnSpc>
                <a:spcPct val="90000"/>
              </a:lnSpc>
              <a:spcAft>
                <a:spcPts val="0"/>
              </a:spcAft>
              <a:buNone/>
              <a:defRPr/>
            </a:pPr>
            <a:endParaRPr lang="en-US" sz="1800" i="1" dirty="0">
              <a:solidFill>
                <a:srgbClr val="376092"/>
              </a:solidFill>
            </a:endParaRPr>
          </a:p>
          <a:p>
            <a:pPr marL="0" indent="0" eaLnBrk="1" fontAlgn="auto" hangingPunct="1">
              <a:lnSpc>
                <a:spcPct val="90000"/>
              </a:lnSpc>
              <a:spcAft>
                <a:spcPts val="0"/>
              </a:spcAft>
              <a:buNone/>
              <a:defRPr/>
            </a:pPr>
            <a:r>
              <a:rPr lang="en-US" sz="1800" i="1" dirty="0">
                <a:solidFill>
                  <a:srgbClr val="376092"/>
                </a:solidFill>
              </a:rPr>
              <a:t>JDR Clinical &amp; Translational Research</a:t>
            </a:r>
            <a:r>
              <a:rPr lang="en-US" sz="1800" dirty="0">
                <a:solidFill>
                  <a:srgbClr val="376092"/>
                </a:solidFill>
              </a:rPr>
              <a:t> received its first </a:t>
            </a:r>
            <a:r>
              <a:rPr lang="en-US" sz="1800" b="0" i="0" dirty="0">
                <a:solidFill>
                  <a:srgbClr val="376092"/>
                </a:solidFill>
                <a:effectLst/>
                <a:latin typeface="Arial" panose="020B0604020202020204" pitchFamily="34" charset="0"/>
                <a:cs typeface="Arial" panose="020B0604020202020204" pitchFamily="34" charset="0"/>
              </a:rPr>
              <a:t>Journal Impact Factor™ in 2023!</a:t>
            </a:r>
          </a:p>
          <a:p>
            <a:pPr marL="0" indent="0" eaLnBrk="1" fontAlgn="auto" hangingPunct="1">
              <a:lnSpc>
                <a:spcPct val="90000"/>
              </a:lnSpc>
              <a:spcAft>
                <a:spcPts val="0"/>
              </a:spcAft>
              <a:buNone/>
              <a:defRPr/>
            </a:pPr>
            <a:endParaRPr lang="en-US" sz="1800" dirty="0">
              <a:solidFill>
                <a:srgbClr val="376092"/>
              </a:solidFill>
              <a:latin typeface="Arial" panose="020B0604020202020204" pitchFamily="34" charset="0"/>
              <a:cs typeface="Arial" panose="020B0604020202020204" pitchFamily="34" charset="0"/>
            </a:endParaRPr>
          </a:p>
          <a:p>
            <a:pPr eaLnBrk="1" fontAlgn="auto" hangingPunct="1">
              <a:lnSpc>
                <a:spcPct val="90000"/>
              </a:lnSpc>
              <a:spcAft>
                <a:spcPts val="0"/>
              </a:spcAft>
              <a:buFont typeface="Arial" pitchFamily="34" charset="0"/>
              <a:buChar char="•"/>
              <a:defRPr/>
            </a:pPr>
            <a:r>
              <a:rPr lang="en-US" sz="1800" b="0" i="0" dirty="0">
                <a:solidFill>
                  <a:srgbClr val="376092"/>
                </a:solidFill>
                <a:effectLst/>
                <a:latin typeface="Arial" panose="020B0604020202020204" pitchFamily="34" charset="0"/>
                <a:cs typeface="Arial" panose="020B0604020202020204" pitchFamily="34" charset="0"/>
              </a:rPr>
              <a:t>Journal Impact Factor™: </a:t>
            </a:r>
            <a:r>
              <a:rPr lang="en-US" sz="1800" dirty="0">
                <a:solidFill>
                  <a:srgbClr val="376092"/>
                </a:solidFill>
                <a:effectLst/>
                <a:latin typeface="Arial" panose="020B0604020202020204" pitchFamily="34" charset="0"/>
                <a:ea typeface="Times New Roman" panose="02020603050405020304" pitchFamily="18" charset="0"/>
              </a:rPr>
              <a:t>3.0</a:t>
            </a:r>
          </a:p>
          <a:p>
            <a:pPr eaLnBrk="1" fontAlgn="auto" hangingPunct="1">
              <a:lnSpc>
                <a:spcPct val="90000"/>
              </a:lnSpc>
              <a:spcAft>
                <a:spcPts val="0"/>
              </a:spcAft>
              <a:buFont typeface="Arial" pitchFamily="34" charset="0"/>
              <a:buChar char="•"/>
              <a:defRPr/>
            </a:pPr>
            <a:r>
              <a:rPr lang="en-US" sz="1800" dirty="0" err="1">
                <a:solidFill>
                  <a:srgbClr val="376092"/>
                </a:solidFill>
                <a:effectLst/>
                <a:latin typeface="Arial" panose="020B0604020202020204" pitchFamily="34" charset="0"/>
                <a:ea typeface="Times New Roman" panose="02020603050405020304" pitchFamily="18" charset="0"/>
              </a:rPr>
              <a:t>Eigenfactor</a:t>
            </a:r>
            <a:r>
              <a:rPr lang="en-US" sz="1800" b="0" i="0" dirty="0">
                <a:solidFill>
                  <a:srgbClr val="376092"/>
                </a:solidFill>
                <a:effectLst/>
                <a:latin typeface="Arial" panose="020B0604020202020204" pitchFamily="34" charset="0"/>
                <a:cs typeface="Arial" panose="020B0604020202020204" pitchFamily="34" charset="0"/>
              </a:rPr>
              <a:t>™:</a:t>
            </a:r>
            <a:r>
              <a:rPr lang="en-US" sz="1800" dirty="0">
                <a:solidFill>
                  <a:srgbClr val="376092"/>
                </a:solidFill>
                <a:effectLst/>
                <a:latin typeface="Arial" panose="020B0604020202020204" pitchFamily="34" charset="0"/>
                <a:ea typeface="Times New Roman" panose="02020603050405020304" pitchFamily="18" charset="0"/>
              </a:rPr>
              <a:t> 0.00148 </a:t>
            </a:r>
          </a:p>
          <a:p>
            <a:pPr eaLnBrk="1" fontAlgn="auto" hangingPunct="1">
              <a:lnSpc>
                <a:spcPct val="90000"/>
              </a:lnSpc>
              <a:spcAft>
                <a:spcPts val="0"/>
              </a:spcAft>
              <a:buFont typeface="Arial" pitchFamily="34" charset="0"/>
              <a:buChar char="•"/>
              <a:defRPr/>
            </a:pPr>
            <a:r>
              <a:rPr lang="en-US" sz="1800" dirty="0">
                <a:solidFill>
                  <a:srgbClr val="376092"/>
                </a:solidFill>
                <a:effectLst/>
                <a:latin typeface="Arial" panose="020B0604020202020204" pitchFamily="34" charset="0"/>
                <a:ea typeface="Times New Roman" panose="02020603050405020304" pitchFamily="18" charset="0"/>
              </a:rPr>
              <a:t>Immediacy Index: 0.500</a:t>
            </a:r>
          </a:p>
          <a:p>
            <a:pPr eaLnBrk="1" fontAlgn="auto" hangingPunct="1">
              <a:lnSpc>
                <a:spcPct val="90000"/>
              </a:lnSpc>
              <a:spcAft>
                <a:spcPts val="0"/>
              </a:spcAft>
              <a:buFont typeface="Arial" pitchFamily="34" charset="0"/>
              <a:buChar char="•"/>
              <a:defRPr/>
            </a:pPr>
            <a:r>
              <a:rPr lang="en-US" sz="1800" dirty="0">
                <a:solidFill>
                  <a:srgbClr val="376092"/>
                </a:solidFill>
                <a:latin typeface="Arial" panose="020B0604020202020204" pitchFamily="34" charset="0"/>
                <a:ea typeface="Times New Roman" panose="02020603050405020304" pitchFamily="18" charset="0"/>
              </a:rPr>
              <a:t>Journal Citation Indicator: 1.07</a:t>
            </a:r>
            <a:r>
              <a:rPr lang="en-US" sz="1800" dirty="0">
                <a:solidFill>
                  <a:srgbClr val="376092"/>
                </a:solidFill>
                <a:effectLst/>
                <a:latin typeface="Arial" panose="020B0604020202020204" pitchFamily="34" charset="0"/>
                <a:ea typeface="Times New Roman" panose="02020603050405020304" pitchFamily="18" charset="0"/>
              </a:rPr>
              <a:t> </a:t>
            </a:r>
          </a:p>
          <a:p>
            <a:pPr eaLnBrk="1" fontAlgn="auto" hangingPunct="1">
              <a:lnSpc>
                <a:spcPct val="90000"/>
              </a:lnSpc>
              <a:spcAft>
                <a:spcPts val="0"/>
              </a:spcAft>
              <a:buFont typeface="Arial" pitchFamily="34" charset="0"/>
              <a:buChar char="•"/>
              <a:defRPr/>
            </a:pPr>
            <a:r>
              <a:rPr lang="en-US" sz="1800" dirty="0">
                <a:solidFill>
                  <a:srgbClr val="376092"/>
                </a:solidFill>
                <a:effectLst/>
                <a:latin typeface="Arial" panose="020B0604020202020204" pitchFamily="34" charset="0"/>
                <a:ea typeface="Times New Roman" panose="02020603050405020304" pitchFamily="18" charset="0"/>
              </a:rPr>
              <a:t>Total 2022 citations: 786</a:t>
            </a:r>
            <a:endParaRPr lang="en-US" sz="1800" dirty="0">
              <a:solidFill>
                <a:srgbClr val="376092"/>
              </a:solidFill>
            </a:endParaRPr>
          </a:p>
          <a:p>
            <a:pPr eaLnBrk="1" fontAlgn="auto" hangingPunct="1">
              <a:lnSpc>
                <a:spcPct val="90000"/>
              </a:lnSpc>
              <a:spcAft>
                <a:spcPts val="0"/>
              </a:spcAft>
              <a:buFont typeface="Arial" pitchFamily="34" charset="0"/>
              <a:buChar char="•"/>
              <a:defRPr/>
            </a:pPr>
            <a:r>
              <a:rPr lang="en-US" sz="1800" dirty="0">
                <a:solidFill>
                  <a:srgbClr val="376092"/>
                </a:solidFill>
              </a:rPr>
              <a:t>Average time from submission to first decision: 29.8 days </a:t>
            </a:r>
          </a:p>
          <a:p>
            <a:pPr eaLnBrk="1" fontAlgn="auto" hangingPunct="1">
              <a:lnSpc>
                <a:spcPct val="90000"/>
              </a:lnSpc>
              <a:spcAft>
                <a:spcPts val="0"/>
              </a:spcAft>
              <a:buFont typeface="Arial" pitchFamily="34" charset="0"/>
              <a:buChar char="•"/>
              <a:defRPr/>
            </a:pPr>
            <a:r>
              <a:rPr lang="en-US" sz="1800" dirty="0">
                <a:solidFill>
                  <a:srgbClr val="376092"/>
                </a:solidFill>
              </a:rPr>
              <a:t>Average time from acceptance to online publication: 41 days</a:t>
            </a:r>
          </a:p>
          <a:p>
            <a:pPr marL="0" indent="0" eaLnBrk="1" fontAlgn="auto" hangingPunct="1">
              <a:lnSpc>
                <a:spcPct val="90000"/>
              </a:lnSpc>
              <a:spcAft>
                <a:spcPts val="0"/>
              </a:spcAft>
              <a:buNone/>
              <a:defRPr/>
            </a:pPr>
            <a:endParaRPr lang="en-US" sz="1800" dirty="0">
              <a:solidFill>
                <a:schemeClr val="tx2"/>
              </a:solidFill>
            </a:endParaRPr>
          </a:p>
        </p:txBody>
      </p:sp>
      <p:pic>
        <p:nvPicPr>
          <p:cNvPr id="10" name="Picture 4" descr="Issues">
            <a:extLst>
              <a:ext uri="{FF2B5EF4-FFF2-40B4-BE49-F238E27FC236}">
                <a16:creationId xmlns:a16="http://schemas.microsoft.com/office/drawing/2014/main" id="{DC44914B-CE8A-A8EE-3E63-2F9F93DD3C0C}"/>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14812" y="1268701"/>
            <a:ext cx="2876672" cy="373638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C19A17E-D914-B436-1F85-CA305E9BB9FA}"/>
              </a:ext>
            </a:extLst>
          </p:cNvPr>
          <p:cNvSpPr txBox="1"/>
          <p:nvPr/>
        </p:nvSpPr>
        <p:spPr>
          <a:xfrm>
            <a:off x="6275665" y="5472512"/>
            <a:ext cx="5715001" cy="338554"/>
          </a:xfrm>
          <a:prstGeom prst="rect">
            <a:avLst/>
          </a:prstGeom>
          <a:noFill/>
        </p:spPr>
        <p:txBody>
          <a:bodyPr wrap="square" rtlCol="0">
            <a:spAutoFit/>
          </a:bodyPr>
          <a:lstStyle/>
          <a:p>
            <a:pPr algn="r"/>
            <a:r>
              <a:rPr lang="en-US" sz="1600">
                <a:solidFill>
                  <a:srgbClr val="376092"/>
                </a:solidFill>
                <a:effectLst/>
                <a:latin typeface="+mn-lt"/>
                <a:ea typeface="Calibri" panose="020F0502020204030204" pitchFamily="34" charset="0"/>
                <a:cs typeface="Times New Roman" panose="02020603050405020304" pitchFamily="18" charset="0"/>
              </a:rPr>
              <a:t>Follow the </a:t>
            </a:r>
            <a:r>
              <a:rPr lang="en-US" sz="1600" i="1">
                <a:solidFill>
                  <a:srgbClr val="376092"/>
                </a:solidFill>
                <a:effectLst/>
                <a:latin typeface="+mn-lt"/>
                <a:ea typeface="Calibri" panose="020F0502020204030204" pitchFamily="34" charset="0"/>
                <a:cs typeface="Times New Roman" panose="02020603050405020304" pitchFamily="18" charset="0"/>
              </a:rPr>
              <a:t>JDR CTR</a:t>
            </a:r>
            <a:r>
              <a:rPr lang="en-US" sz="1600">
                <a:solidFill>
                  <a:srgbClr val="376092"/>
                </a:solidFill>
                <a:effectLst/>
                <a:latin typeface="+mn-lt"/>
                <a:ea typeface="Calibri" panose="020F0502020204030204" pitchFamily="34" charset="0"/>
                <a:cs typeface="Times New Roman" panose="02020603050405020304" pitchFamily="18" charset="0"/>
              </a:rPr>
              <a:t> on </a:t>
            </a:r>
            <a:r>
              <a:rPr lang="en-US" sz="1600">
                <a:solidFill>
                  <a:srgbClr val="376092"/>
                </a:solidFill>
                <a:effectLst/>
                <a:latin typeface="+mn-lt"/>
                <a:ea typeface="Calibri" panose="020F0502020204030204" pitchFamily="34" charset="0"/>
                <a:cs typeface="Gill Sans MT" panose="020B0502020104020203" pitchFamily="34" charset="0"/>
              </a:rPr>
              <a:t>Twitter </a:t>
            </a:r>
            <a:r>
              <a:rPr lang="en-US" sz="1600">
                <a:solidFill>
                  <a:srgbClr val="376092"/>
                </a:solidFill>
                <a:latin typeface="+mn-lt"/>
              </a:rPr>
              <a:t>@JDRClinTransRes!</a:t>
            </a:r>
          </a:p>
        </p:txBody>
      </p:sp>
    </p:spTree>
    <p:extLst>
      <p:ext uri="{BB962C8B-B14F-4D97-AF65-F5344CB8AC3E}">
        <p14:creationId xmlns:p14="http://schemas.microsoft.com/office/powerpoint/2010/main" val="220460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circle with a triangle in the center&#10;&#10;Description automatically generated">
            <a:extLst>
              <a:ext uri="{FF2B5EF4-FFF2-40B4-BE49-F238E27FC236}">
                <a16:creationId xmlns:a16="http://schemas.microsoft.com/office/drawing/2014/main" id="{8B3596A1-AD69-B7FA-6CAA-D3492F44926E}"/>
              </a:ext>
            </a:extLst>
          </p:cNvPr>
          <p:cNvPicPr>
            <a:picLocks noChangeAspect="1"/>
          </p:cNvPicPr>
          <p:nvPr/>
        </p:nvPicPr>
        <p:blipFill rotWithShape="1">
          <a:blip r:embed="rId3">
            <a:alphaModFix amt="5000"/>
            <a:extLst>
              <a:ext uri="{28A0092B-C50C-407E-A947-70E740481C1C}">
                <a14:useLocalDpi xmlns:a14="http://schemas.microsoft.com/office/drawing/2010/main" val="0"/>
              </a:ext>
            </a:extLst>
          </a:blip>
          <a:srcRect l="1" t="1" r="26213" b="21558"/>
          <a:stretch/>
        </p:blipFill>
        <p:spPr>
          <a:xfrm>
            <a:off x="5955624" y="296231"/>
            <a:ext cx="6236376" cy="6561770"/>
          </a:xfrm>
          <a:prstGeom prst="rect">
            <a:avLst/>
          </a:prstGeom>
        </p:spPr>
      </p:pic>
      <p:sp>
        <p:nvSpPr>
          <p:cNvPr id="2" name="Title 1"/>
          <p:cNvSpPr>
            <a:spLocks noGrp="1"/>
          </p:cNvSpPr>
          <p:nvPr>
            <p:ph type="title"/>
          </p:nvPr>
        </p:nvSpPr>
        <p:spPr>
          <a:xfrm>
            <a:off x="0" y="114300"/>
            <a:ext cx="12192000" cy="914400"/>
          </a:xfrm>
        </p:spPr>
        <p:txBody>
          <a:bodyPr/>
          <a:lstStyle/>
          <a:p>
            <a:r>
              <a:rPr lang="en-US" dirty="0"/>
              <a:t>IADR Community</a:t>
            </a:r>
          </a:p>
        </p:txBody>
      </p:sp>
      <p:sp>
        <p:nvSpPr>
          <p:cNvPr id="10" name="TextBox 9">
            <a:extLst>
              <a:ext uri="{FF2B5EF4-FFF2-40B4-BE49-F238E27FC236}">
                <a16:creationId xmlns:a16="http://schemas.microsoft.com/office/drawing/2014/main" id="{B5D5430E-ECD4-44C3-9F18-294CB3289E57}"/>
              </a:ext>
            </a:extLst>
          </p:cNvPr>
          <p:cNvSpPr txBox="1"/>
          <p:nvPr/>
        </p:nvSpPr>
        <p:spPr>
          <a:xfrm>
            <a:off x="445954" y="1720840"/>
            <a:ext cx="4220137" cy="3416320"/>
          </a:xfrm>
          <a:prstGeom prst="rect">
            <a:avLst/>
          </a:prstGeom>
          <a:noFill/>
        </p:spPr>
        <p:txBody>
          <a:bodyPr wrap="square" rtlCol="0">
            <a:spAutoFit/>
          </a:bodyPr>
          <a:lstStyle/>
          <a:p>
            <a:r>
              <a:rPr lang="en-US" sz="2400" b="1" dirty="0">
                <a:solidFill>
                  <a:schemeClr val="tx2"/>
                </a:solidFill>
                <a:latin typeface="+mn-lt"/>
                <a:ea typeface="+mn-ea"/>
              </a:rPr>
              <a:t>The IADR Community has been upgraded!</a:t>
            </a:r>
          </a:p>
          <a:p>
            <a:br>
              <a:rPr lang="en-US" sz="2400" dirty="0">
                <a:solidFill>
                  <a:schemeClr val="tx2"/>
                </a:solidFill>
                <a:latin typeface="+mn-lt"/>
                <a:ea typeface="+mn-ea"/>
              </a:rPr>
            </a:br>
            <a:r>
              <a:rPr lang="en-US" sz="2400" dirty="0">
                <a:solidFill>
                  <a:schemeClr val="tx2"/>
                </a:solidFill>
                <a:latin typeface="+mn-lt"/>
                <a:ea typeface="+mn-ea"/>
              </a:rPr>
              <a:t>With a new design, a more intuitive interface, and improved search functionality, it’s now easier than ever for IADR members to engage throughout the year.</a:t>
            </a:r>
          </a:p>
        </p:txBody>
      </p:sp>
      <p:pic>
        <p:nvPicPr>
          <p:cNvPr id="8" name="Picture 7">
            <a:extLst>
              <a:ext uri="{FF2B5EF4-FFF2-40B4-BE49-F238E27FC236}">
                <a16:creationId xmlns:a16="http://schemas.microsoft.com/office/drawing/2014/main" id="{0D7FCFE9-AAA2-D866-41B0-CE58DCC85E08}"/>
              </a:ext>
            </a:extLst>
          </p:cNvPr>
          <p:cNvPicPr>
            <a:picLocks noChangeAspect="1"/>
          </p:cNvPicPr>
          <p:nvPr/>
        </p:nvPicPr>
        <p:blipFill>
          <a:blip r:embed="rId4"/>
          <a:stretch>
            <a:fillRect/>
          </a:stretch>
        </p:blipFill>
        <p:spPr>
          <a:xfrm>
            <a:off x="4972542" y="1120221"/>
            <a:ext cx="6773504" cy="4913790"/>
          </a:xfrm>
          <a:prstGeom prst="rect">
            <a:avLst/>
          </a:prstGeom>
          <a:ln>
            <a:solidFill>
              <a:schemeClr val="tx1"/>
            </a:solidFill>
          </a:ln>
        </p:spPr>
      </p:pic>
    </p:spTree>
    <p:extLst>
      <p:ext uri="{BB962C8B-B14F-4D97-AF65-F5344CB8AC3E}">
        <p14:creationId xmlns:p14="http://schemas.microsoft.com/office/powerpoint/2010/main" val="3689155475"/>
      </p:ext>
    </p:extLst>
  </p:cSld>
  <p:clrMapOvr>
    <a:masterClrMapping/>
  </p:clrMapOvr>
</p:sld>
</file>

<file path=ppt/theme/theme1.xml><?xml version="1.0" encoding="utf-8"?>
<a:theme xmlns:a="http://schemas.openxmlformats.org/drawingml/2006/main" name="IADR Maste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070aea2-17f6-4440-970e-814d7ac414f2">
      <Terms xmlns="http://schemas.microsoft.com/office/infopath/2007/PartnerControls"/>
    </lcf76f155ced4ddcb4097134ff3c332f>
    <TaxCatchAll xmlns="996b4a3d-442b-41c7-be1d-abd3b7408d6c" xsi:nil="true"/>
    <ChristopherFox xmlns="5070aea2-17f6-4440-970e-814d7ac414f2">true</ChristopherFox>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F41DCCD8DF26E4FB084A8B0EC87B308" ma:contentTypeVersion="18" ma:contentTypeDescription="Create a new document." ma:contentTypeScope="" ma:versionID="afd5165da9928400498256a85da16c9b">
  <xsd:schema xmlns:xsd="http://www.w3.org/2001/XMLSchema" xmlns:xs="http://www.w3.org/2001/XMLSchema" xmlns:p="http://schemas.microsoft.com/office/2006/metadata/properties" xmlns:ns2="5070aea2-17f6-4440-970e-814d7ac414f2" xmlns:ns3="996b4a3d-442b-41c7-be1d-abd3b7408d6c" targetNamespace="http://schemas.microsoft.com/office/2006/metadata/properties" ma:root="true" ma:fieldsID="69c64798545ed9894239b9f809399a75" ns2:_="" ns3:_="">
    <xsd:import namespace="5070aea2-17f6-4440-970e-814d7ac414f2"/>
    <xsd:import namespace="996b4a3d-442b-41c7-be1d-abd3b7408d6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lcf76f155ced4ddcb4097134ff3c332f" minOccurs="0"/>
                <xsd:element ref="ns3:TaxCatchAll" minOccurs="0"/>
                <xsd:element ref="ns2:ChristopherFox"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70aea2-17f6-4440-970e-814d7ac414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e62ab20-24cc-4213-92c9-15c88d45ddd7" ma:termSetId="09814cd3-568e-fe90-9814-8d621ff8fb84" ma:anchorId="fba54fb3-c3e1-fe81-a776-ca4b69148c4d" ma:open="true" ma:isKeyword="false">
      <xsd:complexType>
        <xsd:sequence>
          <xsd:element ref="pc:Terms" minOccurs="0" maxOccurs="1"/>
        </xsd:sequence>
      </xsd:complexType>
    </xsd:element>
    <xsd:element name="ChristopherFox" ma:index="24" nillable="true" ma:displayName="Christopher Fox" ma:default="1" ma:format="Dropdown" ma:internalName="ChristopherFox">
      <xsd:simpleType>
        <xsd:restriction base="dms:Boolea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6b4a3d-442b-41c7-be1d-abd3b7408d6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b96e690-9043-427e-b3d2-ac7945ce6285}" ma:internalName="TaxCatchAll" ma:showField="CatchAllData" ma:web="996b4a3d-442b-41c7-be1d-abd3b7408d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F8CA96-1058-4EE7-8AD6-461EF53E882C}">
  <ds:schemaRefs>
    <ds:schemaRef ds:uri="5070aea2-17f6-4440-970e-814d7ac414f2"/>
    <ds:schemaRef ds:uri="996b4a3d-442b-41c7-be1d-abd3b7408d6c"/>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0023158-CFC9-49F2-985D-1EB7ACF81948}">
  <ds:schemaRefs>
    <ds:schemaRef ds:uri="http://schemas.microsoft.com/sharepoint/v3/contenttype/forms"/>
  </ds:schemaRefs>
</ds:datastoreItem>
</file>

<file path=customXml/itemProps3.xml><?xml version="1.0" encoding="utf-8"?>
<ds:datastoreItem xmlns:ds="http://schemas.openxmlformats.org/officeDocument/2006/customXml" ds:itemID="{C07A067F-8494-4315-8D80-2596D3E9E0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70aea2-17f6-4440-970e-814d7ac414f2"/>
    <ds:schemaRef ds:uri="996b4a3d-442b-41c7-be1d-abd3b7408d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TotalTime>
  <Words>1476</Words>
  <Application>Microsoft Office PowerPoint</Application>
  <PresentationFormat>Widescreen</PresentationFormat>
  <Paragraphs>198</Paragraphs>
  <Slides>18</Slides>
  <Notes>15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BloggerSans</vt:lpstr>
      <vt:lpstr>Calibri</vt:lpstr>
      <vt:lpstr>Gill Sans MT</vt:lpstr>
      <vt:lpstr>IADR Master Template</vt:lpstr>
      <vt:lpstr>PowerPoint Presentation</vt:lpstr>
      <vt:lpstr>IADR Values</vt:lpstr>
      <vt:lpstr>PowerPoint Presentation</vt:lpstr>
      <vt:lpstr>PowerPoint Presentation</vt:lpstr>
      <vt:lpstr>2023 IADR Membership by Region</vt:lpstr>
      <vt:lpstr>Membership Benefits</vt:lpstr>
      <vt:lpstr>Journal of Dental Research</vt:lpstr>
      <vt:lpstr>JDR Clinical &amp; Translational Research</vt:lpstr>
      <vt:lpstr>IADR Community</vt:lpstr>
      <vt:lpstr>PowerPoint Presentation</vt:lpstr>
      <vt:lpstr>PowerPoint Presentation</vt:lpstr>
      <vt:lpstr>PowerPoint Presentation</vt:lpstr>
      <vt:lpstr>Support for Low and Middle-Income Countries (LMICs)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IADR</dc:title>
  <dc:creator>Elise Bender</dc:creator>
  <cp:lastModifiedBy>Aubrey Palar</cp:lastModifiedBy>
  <cp:revision>1</cp:revision>
  <dcterms:created xsi:type="dcterms:W3CDTF">2020-07-17T14:22:16Z</dcterms:created>
  <dcterms:modified xsi:type="dcterms:W3CDTF">2023-11-09T15:55:59Z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0x010100AF41DCCD8DF26E4FB084A8B0EC87B308</vt:lpwstr>
  </property>
  <property fmtid="{D5CDD505-2E9C-101B-9397-08002B2CF9AE}" pid="3" name="Order">
    <vt:r8>1223000</vt:r8>
  </property>
  <property fmtid="{D5CDD505-2E9C-101B-9397-08002B2CF9AE}" pid="4" name="MediaServiceImageTags">
    <vt:lpwstr/>
  </property>
</Properties>
</file>