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7" r:id="rId5"/>
    <p:sldId id="258" r:id="rId6"/>
  </p:sldIdLst>
  <p:sldSz cx="15243175" cy="79740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829" autoAdjust="0"/>
    <p:restoredTop sz="94726"/>
  </p:normalViewPr>
  <p:slideViewPr>
    <p:cSldViewPr snapToGrid="0" snapToObjects="1">
      <p:cViewPr>
        <p:scale>
          <a:sx n="75" d="100"/>
          <a:sy n="75" d="100"/>
        </p:scale>
        <p:origin x="966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thew Niner" userId="f755cb24-d071-4314-baae-755b2a3256db" providerId="ADAL" clId="{09FB3093-FC41-49BE-AD1E-B4A54DB70A01}"/>
    <pc:docChg chg="custSel addSld modSld">
      <pc:chgData name="Matthew Niner" userId="f755cb24-d071-4314-baae-755b2a3256db" providerId="ADAL" clId="{09FB3093-FC41-49BE-AD1E-B4A54DB70A01}" dt="2024-10-09T18:54:48.230" v="6" actId="962"/>
      <pc:docMkLst>
        <pc:docMk/>
      </pc:docMkLst>
      <pc:sldChg chg="addSp delSp modSp mod">
        <pc:chgData name="Matthew Niner" userId="f755cb24-d071-4314-baae-755b2a3256db" providerId="ADAL" clId="{09FB3093-FC41-49BE-AD1E-B4A54DB70A01}" dt="2024-10-09T18:54:48.230" v="6" actId="962"/>
        <pc:sldMkLst>
          <pc:docMk/>
          <pc:sldMk cId="2554659804" sldId="257"/>
        </pc:sldMkLst>
        <pc:picChg chg="del">
          <ac:chgData name="Matthew Niner" userId="f755cb24-d071-4314-baae-755b2a3256db" providerId="ADAL" clId="{09FB3093-FC41-49BE-AD1E-B4A54DB70A01}" dt="2024-10-09T18:54:26.308" v="0" actId="478"/>
          <ac:picMkLst>
            <pc:docMk/>
            <pc:sldMk cId="2554659804" sldId="257"/>
            <ac:picMk id="3" creationId="{119A3B6D-DA79-674D-B025-204826767A97}"/>
          </ac:picMkLst>
        </pc:picChg>
        <pc:picChg chg="add mod">
          <ac:chgData name="Matthew Niner" userId="f755cb24-d071-4314-baae-755b2a3256db" providerId="ADAL" clId="{09FB3093-FC41-49BE-AD1E-B4A54DB70A01}" dt="2024-10-09T18:54:48.230" v="6" actId="962"/>
          <ac:picMkLst>
            <pc:docMk/>
            <pc:sldMk cId="2554659804" sldId="257"/>
            <ac:picMk id="4" creationId="{15C8A58B-6C27-028F-F823-8841D3454E61}"/>
          </ac:picMkLst>
        </pc:picChg>
      </pc:sldChg>
      <pc:sldChg chg="addSp modSp new mod">
        <pc:chgData name="Matthew Niner" userId="f755cb24-d071-4314-baae-755b2a3256db" providerId="ADAL" clId="{09FB3093-FC41-49BE-AD1E-B4A54DB70A01}" dt="2024-10-09T18:54:41.145" v="3" actId="27614"/>
        <pc:sldMkLst>
          <pc:docMk/>
          <pc:sldMk cId="229320126" sldId="258"/>
        </pc:sldMkLst>
        <pc:picChg chg="add mod">
          <ac:chgData name="Matthew Niner" userId="f755cb24-d071-4314-baae-755b2a3256db" providerId="ADAL" clId="{09FB3093-FC41-49BE-AD1E-B4A54DB70A01}" dt="2024-10-09T18:54:41.145" v="3" actId="27614"/>
          <ac:picMkLst>
            <pc:docMk/>
            <pc:sldMk cId="229320126" sldId="258"/>
            <ac:picMk id="3" creationId="{4FA9DD06-1C54-EFF6-B682-4D5E973695F4}"/>
          </ac:picMkLst>
        </pc:picChg>
      </pc:sldChg>
    </pc:docChg>
  </pc:docChgLst>
  <pc:docChgLst>
    <pc:chgData name="Matthew Niner" userId="f755cb24-d071-4314-baae-755b2a3256db" providerId="ADAL" clId="{EF69AECE-1A6B-4920-B5A4-21366514A3B7}"/>
    <pc:docChg chg="modSld">
      <pc:chgData name="Matthew Niner" userId="f755cb24-d071-4314-baae-755b2a3256db" providerId="ADAL" clId="{EF69AECE-1A6B-4920-B5A4-21366514A3B7}" dt="2023-01-25T20:57:34.907" v="0" actId="14826"/>
      <pc:docMkLst>
        <pc:docMk/>
      </pc:docMkLst>
      <pc:sldChg chg="modSp">
        <pc:chgData name="Matthew Niner" userId="f755cb24-d071-4314-baae-755b2a3256db" providerId="ADAL" clId="{EF69AECE-1A6B-4920-B5A4-21366514A3B7}" dt="2023-01-25T20:57:34.907" v="0" actId="14826"/>
        <pc:sldMkLst>
          <pc:docMk/>
          <pc:sldMk cId="2554659804" sldId="257"/>
        </pc:sldMkLst>
        <pc:picChg chg="mod">
          <ac:chgData name="Matthew Niner" userId="f755cb24-d071-4314-baae-755b2a3256db" providerId="ADAL" clId="{EF69AECE-1A6B-4920-B5A4-21366514A3B7}" dt="2023-01-25T20:57:34.907" v="0" actId="14826"/>
          <ac:picMkLst>
            <pc:docMk/>
            <pc:sldMk cId="2554659804" sldId="257"/>
            <ac:picMk id="3" creationId="{119A3B6D-DA79-674D-B025-204826767A97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397" y="1305007"/>
            <a:ext cx="11432381" cy="2776138"/>
          </a:xfrm>
        </p:spPr>
        <p:txBody>
          <a:bodyPr anchor="b"/>
          <a:lstStyle>
            <a:lvl1pPr algn="ctr">
              <a:defRPr sz="697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397" y="4188203"/>
            <a:ext cx="11432381" cy="1925207"/>
          </a:xfrm>
        </p:spPr>
        <p:txBody>
          <a:bodyPr/>
          <a:lstStyle>
            <a:lvl1pPr marL="0" indent="0" algn="ctr">
              <a:buNone/>
              <a:defRPr sz="2790"/>
            </a:lvl1pPr>
            <a:lvl2pPr marL="531586" indent="0" algn="ctr">
              <a:buNone/>
              <a:defRPr sz="2325"/>
            </a:lvl2pPr>
            <a:lvl3pPr marL="1063173" indent="0" algn="ctr">
              <a:buNone/>
              <a:defRPr sz="2093"/>
            </a:lvl3pPr>
            <a:lvl4pPr marL="1594759" indent="0" algn="ctr">
              <a:buNone/>
              <a:defRPr sz="1860"/>
            </a:lvl4pPr>
            <a:lvl5pPr marL="2126346" indent="0" algn="ctr">
              <a:buNone/>
              <a:defRPr sz="1860"/>
            </a:lvl5pPr>
            <a:lvl6pPr marL="2657932" indent="0" algn="ctr">
              <a:buNone/>
              <a:defRPr sz="1860"/>
            </a:lvl6pPr>
            <a:lvl7pPr marL="3189519" indent="0" algn="ctr">
              <a:buNone/>
              <a:defRPr sz="1860"/>
            </a:lvl7pPr>
            <a:lvl8pPr marL="3721105" indent="0" algn="ctr">
              <a:buNone/>
              <a:defRPr sz="1860"/>
            </a:lvl8pPr>
            <a:lvl9pPr marL="4252692" indent="0" algn="ctr">
              <a:buNone/>
              <a:defRPr sz="18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C854-EB84-9B45-A874-CA8FEB923CF5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B416-3DF8-8D47-9C7E-5F32D2B54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665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C854-EB84-9B45-A874-CA8FEB923CF5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B416-3DF8-8D47-9C7E-5F32D2B54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820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908397" y="424543"/>
            <a:ext cx="3286810" cy="675760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47968" y="424543"/>
            <a:ext cx="9669889" cy="67576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C854-EB84-9B45-A874-CA8FEB923CF5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B416-3DF8-8D47-9C7E-5F32D2B54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955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C854-EB84-9B45-A874-CA8FEB923CF5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B416-3DF8-8D47-9C7E-5F32D2B54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170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0029" y="1987967"/>
            <a:ext cx="13147238" cy="3316967"/>
          </a:xfrm>
        </p:spPr>
        <p:txBody>
          <a:bodyPr anchor="b"/>
          <a:lstStyle>
            <a:lvl1pPr>
              <a:defRPr sz="697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0029" y="5336314"/>
            <a:ext cx="13147238" cy="1744315"/>
          </a:xfrm>
        </p:spPr>
        <p:txBody>
          <a:bodyPr/>
          <a:lstStyle>
            <a:lvl1pPr marL="0" indent="0">
              <a:buNone/>
              <a:defRPr sz="2790">
                <a:solidFill>
                  <a:schemeClr val="tx1">
                    <a:tint val="75000"/>
                  </a:schemeClr>
                </a:solidFill>
              </a:defRPr>
            </a:lvl1pPr>
            <a:lvl2pPr marL="531586" indent="0">
              <a:buNone/>
              <a:defRPr sz="2325">
                <a:solidFill>
                  <a:schemeClr val="tx1">
                    <a:tint val="75000"/>
                  </a:schemeClr>
                </a:solidFill>
              </a:defRPr>
            </a:lvl2pPr>
            <a:lvl3pPr marL="1063173" indent="0">
              <a:buNone/>
              <a:defRPr sz="2093">
                <a:solidFill>
                  <a:schemeClr val="tx1">
                    <a:tint val="75000"/>
                  </a:schemeClr>
                </a:solidFill>
              </a:defRPr>
            </a:lvl3pPr>
            <a:lvl4pPr marL="1594759" indent="0">
              <a:buNone/>
              <a:defRPr sz="1860">
                <a:solidFill>
                  <a:schemeClr val="tx1">
                    <a:tint val="75000"/>
                  </a:schemeClr>
                </a:solidFill>
              </a:defRPr>
            </a:lvl4pPr>
            <a:lvl5pPr marL="2126346" indent="0">
              <a:buNone/>
              <a:defRPr sz="1860">
                <a:solidFill>
                  <a:schemeClr val="tx1">
                    <a:tint val="75000"/>
                  </a:schemeClr>
                </a:solidFill>
              </a:defRPr>
            </a:lvl5pPr>
            <a:lvl6pPr marL="2657932" indent="0">
              <a:buNone/>
              <a:defRPr sz="1860">
                <a:solidFill>
                  <a:schemeClr val="tx1">
                    <a:tint val="75000"/>
                  </a:schemeClr>
                </a:solidFill>
              </a:defRPr>
            </a:lvl6pPr>
            <a:lvl7pPr marL="3189519" indent="0">
              <a:buNone/>
              <a:defRPr sz="1860">
                <a:solidFill>
                  <a:schemeClr val="tx1">
                    <a:tint val="75000"/>
                  </a:schemeClr>
                </a:solidFill>
              </a:defRPr>
            </a:lvl7pPr>
            <a:lvl8pPr marL="3721105" indent="0">
              <a:buNone/>
              <a:defRPr sz="1860">
                <a:solidFill>
                  <a:schemeClr val="tx1">
                    <a:tint val="75000"/>
                  </a:schemeClr>
                </a:solidFill>
              </a:defRPr>
            </a:lvl8pPr>
            <a:lvl9pPr marL="4252692" indent="0">
              <a:buNone/>
              <a:defRPr sz="18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C854-EB84-9B45-A874-CA8FEB923CF5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B416-3DF8-8D47-9C7E-5F32D2B54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432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47968" y="2122712"/>
            <a:ext cx="6478349" cy="50594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16858" y="2122712"/>
            <a:ext cx="6478349" cy="50594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C854-EB84-9B45-A874-CA8FEB923CF5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B416-3DF8-8D47-9C7E-5F32D2B54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178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954" y="424543"/>
            <a:ext cx="13147238" cy="154127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9954" y="1954742"/>
            <a:ext cx="6448577" cy="957988"/>
          </a:xfrm>
        </p:spPr>
        <p:txBody>
          <a:bodyPr anchor="b"/>
          <a:lstStyle>
            <a:lvl1pPr marL="0" indent="0">
              <a:buNone/>
              <a:defRPr sz="2790" b="1"/>
            </a:lvl1pPr>
            <a:lvl2pPr marL="531586" indent="0">
              <a:buNone/>
              <a:defRPr sz="2325" b="1"/>
            </a:lvl2pPr>
            <a:lvl3pPr marL="1063173" indent="0">
              <a:buNone/>
              <a:defRPr sz="2093" b="1"/>
            </a:lvl3pPr>
            <a:lvl4pPr marL="1594759" indent="0">
              <a:buNone/>
              <a:defRPr sz="1860" b="1"/>
            </a:lvl4pPr>
            <a:lvl5pPr marL="2126346" indent="0">
              <a:buNone/>
              <a:defRPr sz="1860" b="1"/>
            </a:lvl5pPr>
            <a:lvl6pPr marL="2657932" indent="0">
              <a:buNone/>
              <a:defRPr sz="1860" b="1"/>
            </a:lvl6pPr>
            <a:lvl7pPr marL="3189519" indent="0">
              <a:buNone/>
              <a:defRPr sz="1860" b="1"/>
            </a:lvl7pPr>
            <a:lvl8pPr marL="3721105" indent="0">
              <a:buNone/>
              <a:defRPr sz="1860" b="1"/>
            </a:lvl8pPr>
            <a:lvl9pPr marL="4252692" indent="0">
              <a:buNone/>
              <a:defRPr sz="18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9954" y="2912730"/>
            <a:ext cx="6448577" cy="4284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716857" y="1954742"/>
            <a:ext cx="6480335" cy="957988"/>
          </a:xfrm>
        </p:spPr>
        <p:txBody>
          <a:bodyPr anchor="b"/>
          <a:lstStyle>
            <a:lvl1pPr marL="0" indent="0">
              <a:buNone/>
              <a:defRPr sz="2790" b="1"/>
            </a:lvl1pPr>
            <a:lvl2pPr marL="531586" indent="0">
              <a:buNone/>
              <a:defRPr sz="2325" b="1"/>
            </a:lvl2pPr>
            <a:lvl3pPr marL="1063173" indent="0">
              <a:buNone/>
              <a:defRPr sz="2093" b="1"/>
            </a:lvl3pPr>
            <a:lvl4pPr marL="1594759" indent="0">
              <a:buNone/>
              <a:defRPr sz="1860" b="1"/>
            </a:lvl4pPr>
            <a:lvl5pPr marL="2126346" indent="0">
              <a:buNone/>
              <a:defRPr sz="1860" b="1"/>
            </a:lvl5pPr>
            <a:lvl6pPr marL="2657932" indent="0">
              <a:buNone/>
              <a:defRPr sz="1860" b="1"/>
            </a:lvl6pPr>
            <a:lvl7pPr marL="3189519" indent="0">
              <a:buNone/>
              <a:defRPr sz="1860" b="1"/>
            </a:lvl7pPr>
            <a:lvl8pPr marL="3721105" indent="0">
              <a:buNone/>
              <a:defRPr sz="1860" b="1"/>
            </a:lvl8pPr>
            <a:lvl9pPr marL="4252692" indent="0">
              <a:buNone/>
              <a:defRPr sz="18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716857" y="2912730"/>
            <a:ext cx="6480335" cy="4284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C854-EB84-9B45-A874-CA8FEB923CF5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B416-3DF8-8D47-9C7E-5F32D2B54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962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C854-EB84-9B45-A874-CA8FEB923CF5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B416-3DF8-8D47-9C7E-5F32D2B54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935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C854-EB84-9B45-A874-CA8FEB923CF5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B416-3DF8-8D47-9C7E-5F32D2B54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173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954" y="531601"/>
            <a:ext cx="4916320" cy="1860603"/>
          </a:xfrm>
        </p:spPr>
        <p:txBody>
          <a:bodyPr anchor="b"/>
          <a:lstStyle>
            <a:lvl1pPr>
              <a:defRPr sz="372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80335" y="1148111"/>
            <a:ext cx="7716857" cy="5666718"/>
          </a:xfrm>
        </p:spPr>
        <p:txBody>
          <a:bodyPr/>
          <a:lstStyle>
            <a:lvl1pPr>
              <a:defRPr sz="3721"/>
            </a:lvl1pPr>
            <a:lvl2pPr>
              <a:defRPr sz="3256"/>
            </a:lvl2pPr>
            <a:lvl3pPr>
              <a:defRPr sz="2790"/>
            </a:lvl3pPr>
            <a:lvl4pPr>
              <a:defRPr sz="2325"/>
            </a:lvl4pPr>
            <a:lvl5pPr>
              <a:defRPr sz="2325"/>
            </a:lvl5pPr>
            <a:lvl6pPr>
              <a:defRPr sz="2325"/>
            </a:lvl6pPr>
            <a:lvl7pPr>
              <a:defRPr sz="2325"/>
            </a:lvl7pPr>
            <a:lvl8pPr>
              <a:defRPr sz="2325"/>
            </a:lvl8pPr>
            <a:lvl9pPr>
              <a:defRPr sz="23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9954" y="2392204"/>
            <a:ext cx="4916320" cy="4431854"/>
          </a:xfrm>
        </p:spPr>
        <p:txBody>
          <a:bodyPr/>
          <a:lstStyle>
            <a:lvl1pPr marL="0" indent="0">
              <a:buNone/>
              <a:defRPr sz="1860"/>
            </a:lvl1pPr>
            <a:lvl2pPr marL="531586" indent="0">
              <a:buNone/>
              <a:defRPr sz="1628"/>
            </a:lvl2pPr>
            <a:lvl3pPr marL="1063173" indent="0">
              <a:buNone/>
              <a:defRPr sz="1395"/>
            </a:lvl3pPr>
            <a:lvl4pPr marL="1594759" indent="0">
              <a:buNone/>
              <a:defRPr sz="1163"/>
            </a:lvl4pPr>
            <a:lvl5pPr marL="2126346" indent="0">
              <a:buNone/>
              <a:defRPr sz="1163"/>
            </a:lvl5pPr>
            <a:lvl6pPr marL="2657932" indent="0">
              <a:buNone/>
              <a:defRPr sz="1163"/>
            </a:lvl6pPr>
            <a:lvl7pPr marL="3189519" indent="0">
              <a:buNone/>
              <a:defRPr sz="1163"/>
            </a:lvl7pPr>
            <a:lvl8pPr marL="3721105" indent="0">
              <a:buNone/>
              <a:defRPr sz="1163"/>
            </a:lvl8pPr>
            <a:lvl9pPr marL="4252692" indent="0">
              <a:buNone/>
              <a:defRPr sz="11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C854-EB84-9B45-A874-CA8FEB923CF5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B416-3DF8-8D47-9C7E-5F32D2B54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53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954" y="531601"/>
            <a:ext cx="4916320" cy="1860603"/>
          </a:xfrm>
        </p:spPr>
        <p:txBody>
          <a:bodyPr anchor="b"/>
          <a:lstStyle>
            <a:lvl1pPr>
              <a:defRPr sz="372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80335" y="1148111"/>
            <a:ext cx="7716857" cy="5666718"/>
          </a:xfrm>
        </p:spPr>
        <p:txBody>
          <a:bodyPr anchor="t"/>
          <a:lstStyle>
            <a:lvl1pPr marL="0" indent="0">
              <a:buNone/>
              <a:defRPr sz="3721"/>
            </a:lvl1pPr>
            <a:lvl2pPr marL="531586" indent="0">
              <a:buNone/>
              <a:defRPr sz="3256"/>
            </a:lvl2pPr>
            <a:lvl3pPr marL="1063173" indent="0">
              <a:buNone/>
              <a:defRPr sz="2790"/>
            </a:lvl3pPr>
            <a:lvl4pPr marL="1594759" indent="0">
              <a:buNone/>
              <a:defRPr sz="2325"/>
            </a:lvl4pPr>
            <a:lvl5pPr marL="2126346" indent="0">
              <a:buNone/>
              <a:defRPr sz="2325"/>
            </a:lvl5pPr>
            <a:lvl6pPr marL="2657932" indent="0">
              <a:buNone/>
              <a:defRPr sz="2325"/>
            </a:lvl6pPr>
            <a:lvl7pPr marL="3189519" indent="0">
              <a:buNone/>
              <a:defRPr sz="2325"/>
            </a:lvl7pPr>
            <a:lvl8pPr marL="3721105" indent="0">
              <a:buNone/>
              <a:defRPr sz="2325"/>
            </a:lvl8pPr>
            <a:lvl9pPr marL="4252692" indent="0">
              <a:buNone/>
              <a:defRPr sz="232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9954" y="2392204"/>
            <a:ext cx="4916320" cy="4431854"/>
          </a:xfrm>
        </p:spPr>
        <p:txBody>
          <a:bodyPr/>
          <a:lstStyle>
            <a:lvl1pPr marL="0" indent="0">
              <a:buNone/>
              <a:defRPr sz="1860"/>
            </a:lvl1pPr>
            <a:lvl2pPr marL="531586" indent="0">
              <a:buNone/>
              <a:defRPr sz="1628"/>
            </a:lvl2pPr>
            <a:lvl3pPr marL="1063173" indent="0">
              <a:buNone/>
              <a:defRPr sz="1395"/>
            </a:lvl3pPr>
            <a:lvl4pPr marL="1594759" indent="0">
              <a:buNone/>
              <a:defRPr sz="1163"/>
            </a:lvl4pPr>
            <a:lvl5pPr marL="2126346" indent="0">
              <a:buNone/>
              <a:defRPr sz="1163"/>
            </a:lvl5pPr>
            <a:lvl6pPr marL="2657932" indent="0">
              <a:buNone/>
              <a:defRPr sz="1163"/>
            </a:lvl6pPr>
            <a:lvl7pPr marL="3189519" indent="0">
              <a:buNone/>
              <a:defRPr sz="1163"/>
            </a:lvl7pPr>
            <a:lvl8pPr marL="3721105" indent="0">
              <a:buNone/>
              <a:defRPr sz="1163"/>
            </a:lvl8pPr>
            <a:lvl9pPr marL="4252692" indent="0">
              <a:buNone/>
              <a:defRPr sz="11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C854-EB84-9B45-A874-CA8FEB923CF5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DB416-3DF8-8D47-9C7E-5F32D2B54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593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7969" y="424543"/>
            <a:ext cx="13147238" cy="15412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7969" y="2122712"/>
            <a:ext cx="13147238" cy="50594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7968" y="7390729"/>
            <a:ext cx="3429714" cy="4245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76C854-EB84-9B45-A874-CA8FEB923CF5}" type="datetimeFigureOut">
              <a:rPr lang="en-US" smtClean="0"/>
              <a:t>10/9/2024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49302" y="7390729"/>
            <a:ext cx="5144572" cy="4245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65493" y="7390729"/>
            <a:ext cx="3429714" cy="4245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9DB416-3DF8-8D47-9C7E-5F32D2B548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31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3173" rtl="0" eaLnBrk="1" latinLnBrk="0" hangingPunct="1">
        <a:lnSpc>
          <a:spcPct val="90000"/>
        </a:lnSpc>
        <a:spcBef>
          <a:spcPct val="0"/>
        </a:spcBef>
        <a:buNone/>
        <a:defRPr sz="511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5793" indent="-265793" algn="l" defTabSz="1063173" rtl="0" eaLnBrk="1" latinLnBrk="0" hangingPunct="1">
        <a:lnSpc>
          <a:spcPct val="90000"/>
        </a:lnSpc>
        <a:spcBef>
          <a:spcPts val="1163"/>
        </a:spcBef>
        <a:buFont typeface="Arial" panose="020B0604020202020204" pitchFamily="34" charset="0"/>
        <a:buChar char="•"/>
        <a:defRPr sz="3256" kern="1200">
          <a:solidFill>
            <a:schemeClr val="tx1"/>
          </a:solidFill>
          <a:latin typeface="+mn-lt"/>
          <a:ea typeface="+mn-ea"/>
          <a:cs typeface="+mn-cs"/>
        </a:defRPr>
      </a:lvl1pPr>
      <a:lvl2pPr marL="797380" indent="-265793" algn="l" defTabSz="106317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790" kern="1200">
          <a:solidFill>
            <a:schemeClr val="tx1"/>
          </a:solidFill>
          <a:latin typeface="+mn-lt"/>
          <a:ea typeface="+mn-ea"/>
          <a:cs typeface="+mn-cs"/>
        </a:defRPr>
      </a:lvl2pPr>
      <a:lvl3pPr marL="1328966" indent="-265793" algn="l" defTabSz="106317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325" kern="1200">
          <a:solidFill>
            <a:schemeClr val="tx1"/>
          </a:solidFill>
          <a:latin typeface="+mn-lt"/>
          <a:ea typeface="+mn-ea"/>
          <a:cs typeface="+mn-cs"/>
        </a:defRPr>
      </a:lvl3pPr>
      <a:lvl4pPr marL="1860553" indent="-265793" algn="l" defTabSz="106317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3" kern="1200">
          <a:solidFill>
            <a:schemeClr val="tx1"/>
          </a:solidFill>
          <a:latin typeface="+mn-lt"/>
          <a:ea typeface="+mn-ea"/>
          <a:cs typeface="+mn-cs"/>
        </a:defRPr>
      </a:lvl4pPr>
      <a:lvl5pPr marL="2392139" indent="-265793" algn="l" defTabSz="106317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3" kern="1200">
          <a:solidFill>
            <a:schemeClr val="tx1"/>
          </a:solidFill>
          <a:latin typeface="+mn-lt"/>
          <a:ea typeface="+mn-ea"/>
          <a:cs typeface="+mn-cs"/>
        </a:defRPr>
      </a:lvl5pPr>
      <a:lvl6pPr marL="2923725" indent="-265793" algn="l" defTabSz="106317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3" kern="1200">
          <a:solidFill>
            <a:schemeClr val="tx1"/>
          </a:solidFill>
          <a:latin typeface="+mn-lt"/>
          <a:ea typeface="+mn-ea"/>
          <a:cs typeface="+mn-cs"/>
        </a:defRPr>
      </a:lvl6pPr>
      <a:lvl7pPr marL="3455312" indent="-265793" algn="l" defTabSz="106317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3" kern="1200">
          <a:solidFill>
            <a:schemeClr val="tx1"/>
          </a:solidFill>
          <a:latin typeface="+mn-lt"/>
          <a:ea typeface="+mn-ea"/>
          <a:cs typeface="+mn-cs"/>
        </a:defRPr>
      </a:lvl7pPr>
      <a:lvl8pPr marL="3986898" indent="-265793" algn="l" defTabSz="106317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3" kern="1200">
          <a:solidFill>
            <a:schemeClr val="tx1"/>
          </a:solidFill>
          <a:latin typeface="+mn-lt"/>
          <a:ea typeface="+mn-ea"/>
          <a:cs typeface="+mn-cs"/>
        </a:defRPr>
      </a:lvl8pPr>
      <a:lvl9pPr marL="4518485" indent="-265793" algn="l" defTabSz="106317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3173" rtl="0" eaLnBrk="1" latinLnBrk="0" hangingPunct="1">
        <a:defRPr sz="2093" kern="1200">
          <a:solidFill>
            <a:schemeClr val="tx1"/>
          </a:solidFill>
          <a:latin typeface="+mn-lt"/>
          <a:ea typeface="+mn-ea"/>
          <a:cs typeface="+mn-cs"/>
        </a:defRPr>
      </a:lvl1pPr>
      <a:lvl2pPr marL="531586" algn="l" defTabSz="1063173" rtl="0" eaLnBrk="1" latinLnBrk="0" hangingPunct="1">
        <a:defRPr sz="2093" kern="1200">
          <a:solidFill>
            <a:schemeClr val="tx1"/>
          </a:solidFill>
          <a:latin typeface="+mn-lt"/>
          <a:ea typeface="+mn-ea"/>
          <a:cs typeface="+mn-cs"/>
        </a:defRPr>
      </a:lvl2pPr>
      <a:lvl3pPr marL="1063173" algn="l" defTabSz="1063173" rtl="0" eaLnBrk="1" latinLnBrk="0" hangingPunct="1">
        <a:defRPr sz="2093" kern="1200">
          <a:solidFill>
            <a:schemeClr val="tx1"/>
          </a:solidFill>
          <a:latin typeface="+mn-lt"/>
          <a:ea typeface="+mn-ea"/>
          <a:cs typeface="+mn-cs"/>
        </a:defRPr>
      </a:lvl3pPr>
      <a:lvl4pPr marL="1594759" algn="l" defTabSz="1063173" rtl="0" eaLnBrk="1" latinLnBrk="0" hangingPunct="1">
        <a:defRPr sz="2093" kern="1200">
          <a:solidFill>
            <a:schemeClr val="tx1"/>
          </a:solidFill>
          <a:latin typeface="+mn-lt"/>
          <a:ea typeface="+mn-ea"/>
          <a:cs typeface="+mn-cs"/>
        </a:defRPr>
      </a:lvl4pPr>
      <a:lvl5pPr marL="2126346" algn="l" defTabSz="1063173" rtl="0" eaLnBrk="1" latinLnBrk="0" hangingPunct="1">
        <a:defRPr sz="2093" kern="1200">
          <a:solidFill>
            <a:schemeClr val="tx1"/>
          </a:solidFill>
          <a:latin typeface="+mn-lt"/>
          <a:ea typeface="+mn-ea"/>
          <a:cs typeface="+mn-cs"/>
        </a:defRPr>
      </a:lvl5pPr>
      <a:lvl6pPr marL="2657932" algn="l" defTabSz="1063173" rtl="0" eaLnBrk="1" latinLnBrk="0" hangingPunct="1">
        <a:defRPr sz="2093" kern="1200">
          <a:solidFill>
            <a:schemeClr val="tx1"/>
          </a:solidFill>
          <a:latin typeface="+mn-lt"/>
          <a:ea typeface="+mn-ea"/>
          <a:cs typeface="+mn-cs"/>
        </a:defRPr>
      </a:lvl6pPr>
      <a:lvl7pPr marL="3189519" algn="l" defTabSz="1063173" rtl="0" eaLnBrk="1" latinLnBrk="0" hangingPunct="1">
        <a:defRPr sz="2093" kern="1200">
          <a:solidFill>
            <a:schemeClr val="tx1"/>
          </a:solidFill>
          <a:latin typeface="+mn-lt"/>
          <a:ea typeface="+mn-ea"/>
          <a:cs typeface="+mn-cs"/>
        </a:defRPr>
      </a:lvl7pPr>
      <a:lvl8pPr marL="3721105" algn="l" defTabSz="1063173" rtl="0" eaLnBrk="1" latinLnBrk="0" hangingPunct="1">
        <a:defRPr sz="2093" kern="1200">
          <a:solidFill>
            <a:schemeClr val="tx1"/>
          </a:solidFill>
          <a:latin typeface="+mn-lt"/>
          <a:ea typeface="+mn-ea"/>
          <a:cs typeface="+mn-cs"/>
        </a:defRPr>
      </a:lvl8pPr>
      <a:lvl9pPr marL="4252692" algn="l" defTabSz="1063173" rtl="0" eaLnBrk="1" latinLnBrk="0" hangingPunct="1">
        <a:defRPr sz="209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-up of a business card&#10;&#10;Description automatically generated">
            <a:extLst>
              <a:ext uri="{FF2B5EF4-FFF2-40B4-BE49-F238E27FC236}">
                <a16:creationId xmlns:a16="http://schemas.microsoft.com/office/drawing/2014/main" id="{15C8A58B-6C27-028F-F823-8841D3454E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" y="214"/>
            <a:ext cx="15243078" cy="797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659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-up of a card&#10;&#10;Description automatically generated">
            <a:extLst>
              <a:ext uri="{FF2B5EF4-FFF2-40B4-BE49-F238E27FC236}">
                <a16:creationId xmlns:a16="http://schemas.microsoft.com/office/drawing/2014/main" id="{4FA9DD06-1C54-EFF6-B682-4D5E973695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" y="214"/>
            <a:ext cx="15243078" cy="797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3201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6e55e48-11bf-459b-9ad0-3637c17d45ad">
      <Terms xmlns="http://schemas.microsoft.com/office/infopath/2007/PartnerControls"/>
    </lcf76f155ced4ddcb4097134ff3c332f>
    <TaxCatchAll xmlns="ca17f205-e759-4c1d-9d53-cbb146644e1e" xsi:nil="true"/>
    <MediaLengthInSeconds xmlns="f6e55e48-11bf-459b-9ad0-3637c17d45a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186CF29B0F09842BDDC4F63EDA2D139" ma:contentTypeVersion="13" ma:contentTypeDescription="Create a new document." ma:contentTypeScope="" ma:versionID="39ba6f8c8010b496e7cc0225f0496788">
  <xsd:schema xmlns:xsd="http://www.w3.org/2001/XMLSchema" xmlns:xs="http://www.w3.org/2001/XMLSchema" xmlns:p="http://schemas.microsoft.com/office/2006/metadata/properties" xmlns:ns2="f6e55e48-11bf-459b-9ad0-3637c17d45ad" xmlns:ns3="ca17f205-e759-4c1d-9d53-cbb146644e1e" targetNamespace="http://schemas.microsoft.com/office/2006/metadata/properties" ma:root="true" ma:fieldsID="4362b0cfe71d8f0109c72e73bc4537d7" ns2:_="" ns3:_="">
    <xsd:import namespace="f6e55e48-11bf-459b-9ad0-3637c17d45ad"/>
    <xsd:import namespace="ca17f205-e759-4c1d-9d53-cbb146644e1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e55e48-11bf-459b-9ad0-3637c17d45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ce62ab20-24cc-4213-92c9-15c88d45ddd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17f205-e759-4c1d-9d53-cbb146644e1e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ca5d4587-37aa-4f9e-a77d-cd4bfa9f4ad1}" ma:internalName="TaxCatchAll" ma:showField="CatchAllData" ma:web="ca17f205-e759-4c1d-9d53-cbb146644e1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82F22DE-EF91-4042-9026-91E420984545}">
  <ds:schemaRefs>
    <ds:schemaRef ds:uri="http://purl.org/dc/dcmitype/"/>
    <ds:schemaRef ds:uri="http://schemas.microsoft.com/office/2006/metadata/properties"/>
    <ds:schemaRef ds:uri="http://schemas.openxmlformats.org/package/2006/metadata/core-properties"/>
    <ds:schemaRef ds:uri="4e0a2bab-3f72-4966-a3cf-80e432c365f3"/>
    <ds:schemaRef ds:uri="http://schemas.microsoft.com/office/2006/documentManagement/types"/>
    <ds:schemaRef ds:uri="http://purl.org/dc/elements/1.1/"/>
    <ds:schemaRef ds:uri="http://purl.org/dc/terms/"/>
    <ds:schemaRef ds:uri="http://www.w3.org/XML/1998/namespace"/>
    <ds:schemaRef ds:uri="http://schemas.microsoft.com/office/infopath/2007/PartnerControls"/>
    <ds:schemaRef ds:uri="85e26074-64a1-4de0-91b9-b163cdf7dc4d"/>
    <ds:schemaRef ds:uri="f6e55e48-11bf-459b-9ad0-3637c17d45ad"/>
    <ds:schemaRef ds:uri="ca17f205-e759-4c1d-9d53-cbb146644e1e"/>
  </ds:schemaRefs>
</ds:datastoreItem>
</file>

<file path=customXml/itemProps2.xml><?xml version="1.0" encoding="utf-8"?>
<ds:datastoreItem xmlns:ds="http://schemas.openxmlformats.org/officeDocument/2006/customXml" ds:itemID="{4EF584DE-9C84-415A-8382-4EE4CA3678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6e55e48-11bf-459b-9ad0-3637c17d45ad"/>
    <ds:schemaRef ds:uri="ca17f205-e759-4c1d-9d53-cbb146644e1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242887D-06F5-4EC7-9E92-7A01D7B73B6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7322</TotalTime>
  <Words>0</Words>
  <Application>Microsoft Office PowerPoint</Application>
  <PresentationFormat>Custom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Podaras</dc:creator>
  <cp:lastModifiedBy>Matthew Niner</cp:lastModifiedBy>
  <cp:revision>17</cp:revision>
  <cp:lastPrinted>2021-04-27T18:46:59Z</cp:lastPrinted>
  <dcterms:created xsi:type="dcterms:W3CDTF">2020-01-10T17:02:49Z</dcterms:created>
  <dcterms:modified xsi:type="dcterms:W3CDTF">2024-10-09T18:55:41Z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0x0101006186CF29B0F09842BDDC4F63EDA2D139</vt:lpwstr>
  </property>
  <property fmtid="{D5CDD505-2E9C-101B-9397-08002B2CF9AE}" pid="3" name="xd_ProgID">
    <vt:lpwstr/>
  </property>
  <property fmtid="{D5CDD505-2E9C-101B-9397-08002B2CF9AE}" pid="4" name="MediaServiceImageTags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bool>false</vt:bool>
  </property>
  <property fmtid="{D5CDD505-2E9C-101B-9397-08002B2CF9AE}" pid="10" name="ChristopherFox">
    <vt:bool>true</vt:bool>
  </property>
</Properties>
</file>